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315" r:id="rId3"/>
    <p:sldId id="394" r:id="rId4"/>
    <p:sldId id="395" r:id="rId5"/>
    <p:sldId id="396" r:id="rId6"/>
    <p:sldId id="316" r:id="rId7"/>
    <p:sldId id="292" r:id="rId8"/>
    <p:sldId id="391" r:id="rId9"/>
    <p:sldId id="397" r:id="rId10"/>
    <p:sldId id="398" r:id="rId11"/>
    <p:sldId id="336" r:id="rId12"/>
    <p:sldId id="400" r:id="rId13"/>
    <p:sldId id="392" r:id="rId14"/>
    <p:sldId id="389" r:id="rId15"/>
    <p:sldId id="393" r:id="rId16"/>
    <p:sldId id="349" r:id="rId17"/>
    <p:sldId id="399" r:id="rId18"/>
    <p:sldId id="294" r:id="rId19"/>
    <p:sldId id="256" r:id="rId20"/>
    <p:sldId id="257" r:id="rId21"/>
    <p:sldId id="258" r:id="rId22"/>
    <p:sldId id="259" r:id="rId23"/>
    <p:sldId id="262" r:id="rId24"/>
    <p:sldId id="263" r:id="rId25"/>
    <p:sldId id="265" r:id="rId26"/>
  </p:sldIdLst>
  <p:sldSz cx="9145588" cy="5145088"/>
  <p:notesSz cx="6858000" cy="9144000"/>
  <p:defaultTextStyle>
    <a:defPPr>
      <a:defRPr lang="zh-CN"/>
    </a:defPPr>
    <a:lvl1pPr marL="0" algn="l" defTabSz="739932" rtl="0" eaLnBrk="1" latinLnBrk="0" hangingPunct="1">
      <a:defRPr sz="1500" kern="1200">
        <a:solidFill>
          <a:schemeClr val="tx1"/>
        </a:solidFill>
        <a:latin typeface="+mn-lt"/>
        <a:ea typeface="+mn-ea"/>
        <a:cs typeface="+mn-cs"/>
      </a:defRPr>
    </a:lvl1pPr>
    <a:lvl2pPr marL="369966" algn="l" defTabSz="739932" rtl="0" eaLnBrk="1" latinLnBrk="0" hangingPunct="1">
      <a:defRPr sz="1500" kern="1200">
        <a:solidFill>
          <a:schemeClr val="tx1"/>
        </a:solidFill>
        <a:latin typeface="+mn-lt"/>
        <a:ea typeface="+mn-ea"/>
        <a:cs typeface="+mn-cs"/>
      </a:defRPr>
    </a:lvl2pPr>
    <a:lvl3pPr marL="739932" algn="l" defTabSz="739932" rtl="0" eaLnBrk="1" latinLnBrk="0" hangingPunct="1">
      <a:defRPr sz="1500" kern="1200">
        <a:solidFill>
          <a:schemeClr val="tx1"/>
        </a:solidFill>
        <a:latin typeface="+mn-lt"/>
        <a:ea typeface="+mn-ea"/>
        <a:cs typeface="+mn-cs"/>
      </a:defRPr>
    </a:lvl3pPr>
    <a:lvl4pPr marL="1109899" algn="l" defTabSz="739932" rtl="0" eaLnBrk="1" latinLnBrk="0" hangingPunct="1">
      <a:defRPr sz="1500" kern="1200">
        <a:solidFill>
          <a:schemeClr val="tx1"/>
        </a:solidFill>
        <a:latin typeface="+mn-lt"/>
        <a:ea typeface="+mn-ea"/>
        <a:cs typeface="+mn-cs"/>
      </a:defRPr>
    </a:lvl4pPr>
    <a:lvl5pPr marL="1479865" algn="l" defTabSz="739932" rtl="0" eaLnBrk="1" latinLnBrk="0" hangingPunct="1">
      <a:defRPr sz="1500" kern="1200">
        <a:solidFill>
          <a:schemeClr val="tx1"/>
        </a:solidFill>
        <a:latin typeface="+mn-lt"/>
        <a:ea typeface="+mn-ea"/>
        <a:cs typeface="+mn-cs"/>
      </a:defRPr>
    </a:lvl5pPr>
    <a:lvl6pPr marL="1849831" algn="l" defTabSz="739932" rtl="0" eaLnBrk="1" latinLnBrk="0" hangingPunct="1">
      <a:defRPr sz="1500" kern="1200">
        <a:solidFill>
          <a:schemeClr val="tx1"/>
        </a:solidFill>
        <a:latin typeface="+mn-lt"/>
        <a:ea typeface="+mn-ea"/>
        <a:cs typeface="+mn-cs"/>
      </a:defRPr>
    </a:lvl6pPr>
    <a:lvl7pPr marL="2219797" algn="l" defTabSz="739932" rtl="0" eaLnBrk="1" latinLnBrk="0" hangingPunct="1">
      <a:defRPr sz="1500" kern="1200">
        <a:solidFill>
          <a:schemeClr val="tx1"/>
        </a:solidFill>
        <a:latin typeface="+mn-lt"/>
        <a:ea typeface="+mn-ea"/>
        <a:cs typeface="+mn-cs"/>
      </a:defRPr>
    </a:lvl7pPr>
    <a:lvl8pPr marL="2589764" algn="l" defTabSz="739932" rtl="0" eaLnBrk="1" latinLnBrk="0" hangingPunct="1">
      <a:defRPr sz="1500" kern="1200">
        <a:solidFill>
          <a:schemeClr val="tx1"/>
        </a:solidFill>
        <a:latin typeface="+mn-lt"/>
        <a:ea typeface="+mn-ea"/>
        <a:cs typeface="+mn-cs"/>
      </a:defRPr>
    </a:lvl8pPr>
    <a:lvl9pPr marL="2959730" algn="l" defTabSz="73993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402">
          <p15:clr>
            <a:srgbClr val="A4A3A4"/>
          </p15:clr>
        </p15:guide>
        <p15:guide id="3" orient="horz" pos="1621">
          <p15:clr>
            <a:srgbClr val="A4A3A4"/>
          </p15:clr>
        </p15:guide>
        <p15:guide id="4"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0000"/>
    <a:srgbClr val="E80E0E"/>
    <a:srgbClr val="C25552"/>
    <a:srgbClr val="F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266" y="-606"/>
      </p:cViewPr>
      <p:guideLst>
        <p:guide orient="horz" pos="2160"/>
        <p:guide orient="horz" pos="1621"/>
        <p:guide pos="3402"/>
        <p:guide pos="28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B7A75C-3C33-401F-8EA4-6E15F49D3FC2}" type="datetimeFigureOut">
              <a:rPr lang="zh-CN" altLang="en-US" smtClean="0"/>
              <a:t>2019/2/15</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94E41-E859-4F47-A6D0-09D53B8248FF}" type="slidenum">
              <a:rPr lang="zh-CN" altLang="en-US" smtClean="0"/>
              <a:t>‹#›</a:t>
            </a:fld>
            <a:endParaRPr lang="zh-CN" altLang="en-US"/>
          </a:p>
        </p:txBody>
      </p:sp>
    </p:spTree>
    <p:extLst>
      <p:ext uri="{BB962C8B-B14F-4D97-AF65-F5344CB8AC3E}">
        <p14:creationId xmlns:p14="http://schemas.microsoft.com/office/powerpoint/2010/main" val="1103706326"/>
      </p:ext>
    </p:extLst>
  </p:cSld>
  <p:clrMap bg1="lt1" tx1="dk1" bg2="lt2" tx2="dk2" accent1="accent1" accent2="accent2" accent3="accent3" accent4="accent4" accent5="accent5" accent6="accent6" hlink="hlink" folHlink="folHlink"/>
  <p:notesStyle>
    <a:lvl1pPr marL="0" algn="l" defTabSz="739932" rtl="0" eaLnBrk="1" latinLnBrk="0" hangingPunct="1">
      <a:defRPr sz="1000" kern="1200">
        <a:solidFill>
          <a:schemeClr val="tx1"/>
        </a:solidFill>
        <a:latin typeface="+mn-lt"/>
        <a:ea typeface="+mn-ea"/>
        <a:cs typeface="+mn-cs"/>
      </a:defRPr>
    </a:lvl1pPr>
    <a:lvl2pPr marL="369966" algn="l" defTabSz="739932" rtl="0" eaLnBrk="1" latinLnBrk="0" hangingPunct="1">
      <a:defRPr sz="1000" kern="1200">
        <a:solidFill>
          <a:schemeClr val="tx1"/>
        </a:solidFill>
        <a:latin typeface="+mn-lt"/>
        <a:ea typeface="+mn-ea"/>
        <a:cs typeface="+mn-cs"/>
      </a:defRPr>
    </a:lvl2pPr>
    <a:lvl3pPr marL="739932" algn="l" defTabSz="739932" rtl="0" eaLnBrk="1" latinLnBrk="0" hangingPunct="1">
      <a:defRPr sz="1000" kern="1200">
        <a:solidFill>
          <a:schemeClr val="tx1"/>
        </a:solidFill>
        <a:latin typeface="+mn-lt"/>
        <a:ea typeface="+mn-ea"/>
        <a:cs typeface="+mn-cs"/>
      </a:defRPr>
    </a:lvl3pPr>
    <a:lvl4pPr marL="1109899" algn="l" defTabSz="739932" rtl="0" eaLnBrk="1" latinLnBrk="0" hangingPunct="1">
      <a:defRPr sz="1000" kern="1200">
        <a:solidFill>
          <a:schemeClr val="tx1"/>
        </a:solidFill>
        <a:latin typeface="+mn-lt"/>
        <a:ea typeface="+mn-ea"/>
        <a:cs typeface="+mn-cs"/>
      </a:defRPr>
    </a:lvl4pPr>
    <a:lvl5pPr marL="1479865" algn="l" defTabSz="739932" rtl="0" eaLnBrk="1" latinLnBrk="0" hangingPunct="1">
      <a:defRPr sz="1000" kern="1200">
        <a:solidFill>
          <a:schemeClr val="tx1"/>
        </a:solidFill>
        <a:latin typeface="+mn-lt"/>
        <a:ea typeface="+mn-ea"/>
        <a:cs typeface="+mn-cs"/>
      </a:defRPr>
    </a:lvl5pPr>
    <a:lvl6pPr marL="1849831" algn="l" defTabSz="739932" rtl="0" eaLnBrk="1" latinLnBrk="0" hangingPunct="1">
      <a:defRPr sz="1000" kern="1200">
        <a:solidFill>
          <a:schemeClr val="tx1"/>
        </a:solidFill>
        <a:latin typeface="+mn-lt"/>
        <a:ea typeface="+mn-ea"/>
        <a:cs typeface="+mn-cs"/>
      </a:defRPr>
    </a:lvl6pPr>
    <a:lvl7pPr marL="2219797" algn="l" defTabSz="739932" rtl="0" eaLnBrk="1" latinLnBrk="0" hangingPunct="1">
      <a:defRPr sz="1000" kern="1200">
        <a:solidFill>
          <a:schemeClr val="tx1"/>
        </a:solidFill>
        <a:latin typeface="+mn-lt"/>
        <a:ea typeface="+mn-ea"/>
        <a:cs typeface="+mn-cs"/>
      </a:defRPr>
    </a:lvl7pPr>
    <a:lvl8pPr marL="2589764" algn="l" defTabSz="739932" rtl="0" eaLnBrk="1" latinLnBrk="0" hangingPunct="1">
      <a:defRPr sz="1000" kern="1200">
        <a:solidFill>
          <a:schemeClr val="tx1"/>
        </a:solidFill>
        <a:latin typeface="+mn-lt"/>
        <a:ea typeface="+mn-ea"/>
        <a:cs typeface="+mn-cs"/>
      </a:defRPr>
    </a:lvl8pPr>
    <a:lvl9pPr marL="2959730" algn="l" defTabSz="73993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31EC5DD-2C2E-4DC7-B8E1-B2DA8D4E2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8132" name="灯片编号占位符 3"/>
          <p:cNvSpPr>
            <a:spLocks noGrp="1"/>
          </p:cNvSpPr>
          <p:nvPr>
            <p:ph type="sldNum" sz="quarter" idx="5"/>
          </p:nvPr>
        </p:nvSpPr>
        <p:spPr bwMode="auto">
          <a:ln>
            <a:miter lim="800000"/>
          </a:ln>
        </p:spPr>
        <p:txBody>
          <a:bodyPr wrap="square" numCol="1" anchorCtr="0" compatLnSpc="1"/>
          <a:lstStyle/>
          <a:p>
            <a:pPr marL="0" marR="0" lvl="0" indent="0" algn="r" defTabSz="685800" rtl="0" eaLnBrk="1" fontAlgn="base" latinLnBrk="0" hangingPunct="1">
              <a:lnSpc>
                <a:spcPct val="100000"/>
              </a:lnSpc>
              <a:spcBef>
                <a:spcPct val="0"/>
              </a:spcBef>
              <a:spcAft>
                <a:spcPct val="0"/>
              </a:spcAft>
              <a:buClrTx/>
              <a:buSzTx/>
              <a:buFontTx/>
              <a:buNone/>
              <a:tabLst/>
              <a:defRPr/>
            </a:pPr>
            <a:fld id="{C78AAAC1-2944-41C4-A833-D4F147E0957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等线"/>
              </a:rPr>
              <a:pPr marL="0" marR="0" lvl="0" indent="0" algn="r" defTabSz="6858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等线"/>
            </a:endParaRPr>
          </a:p>
        </p:txBody>
      </p:sp>
    </p:spTree>
    <p:extLst>
      <p:ext uri="{BB962C8B-B14F-4D97-AF65-F5344CB8AC3E}">
        <p14:creationId xmlns:p14="http://schemas.microsoft.com/office/powerpoint/2010/main" val="2277847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31EC5DD-2C2E-4DC7-B8E1-B2DA8D4E2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1251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31EC5DD-2C2E-4DC7-B8E1-B2DA8D4E2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31EC5DD-2C2E-4DC7-B8E1-B2DA8D4E2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31EC5DD-2C2E-4DC7-B8E1-B2DA8D4E2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F9DF58-F9B9-4273-A649-B9725677D624}" type="slidenum">
              <a:rPr lang="zh-CN" altLang="en-US" smtClean="0">
                <a:cs typeface="等线"/>
              </a:rPr>
              <a:pPr fontAlgn="base">
                <a:spcBef>
                  <a:spcPct val="0"/>
                </a:spcBef>
                <a:spcAft>
                  <a:spcPct val="0"/>
                </a:spcAft>
                <a:defRPr/>
              </a:pPr>
              <a:t>2</a:t>
            </a:fld>
            <a:endParaRPr lang="zh-CN" altLang="en-US">
              <a:cs typeface="等线"/>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837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2DDC56-35F2-47EB-996C-774C540A18A5}" type="slidenum">
              <a:rPr lang="zh-CN" altLang="en-US" smtClean="0">
                <a:cs typeface="等线"/>
              </a:rPr>
              <a:pPr fontAlgn="base">
                <a:spcBef>
                  <a:spcPct val="0"/>
                </a:spcBef>
                <a:spcAft>
                  <a:spcPct val="0"/>
                </a:spcAft>
                <a:defRPr/>
              </a:pPr>
              <a:t>3</a:t>
            </a:fld>
            <a:endParaRPr lang="zh-CN" altLang="en-US">
              <a:cs typeface="等线"/>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1EC5DD-2C2E-4DC7-B8E1-B2DA8D4E2E85}" type="slidenum">
              <a:rPr lang="zh-CN" altLang="en-US" smtClean="0"/>
              <a:t>4</a:t>
            </a:fld>
            <a:endParaRPr lang="zh-CN" altLang="en-US"/>
          </a:p>
        </p:txBody>
      </p:sp>
    </p:spTree>
    <p:extLst>
      <p:ext uri="{BB962C8B-B14F-4D97-AF65-F5344CB8AC3E}">
        <p14:creationId xmlns:p14="http://schemas.microsoft.com/office/powerpoint/2010/main" val="17156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31EC5DD-2C2E-4DC7-B8E1-B2DA8D4E2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31EC5DD-2C2E-4DC7-B8E1-B2DA8D4E2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1EC5DD-2C2E-4DC7-B8E1-B2DA8D4E2E85}" type="slidenum">
              <a:rPr lang="zh-CN" altLang="en-US" smtClean="0"/>
              <a:t>8</a:t>
            </a:fld>
            <a:endParaRPr lang="zh-CN" altLang="en-US"/>
          </a:p>
        </p:txBody>
      </p:sp>
    </p:spTree>
    <p:extLst>
      <p:ext uri="{BB962C8B-B14F-4D97-AF65-F5344CB8AC3E}">
        <p14:creationId xmlns:p14="http://schemas.microsoft.com/office/powerpoint/2010/main" val="3558591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813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8AAAC1-2944-41C4-A833-D4F147E09578}" type="slidenum">
              <a:rPr lang="zh-CN" altLang="en-US" smtClean="0">
                <a:cs typeface="等线"/>
              </a:rPr>
              <a:pPr fontAlgn="base">
                <a:spcBef>
                  <a:spcPct val="0"/>
                </a:spcBef>
                <a:spcAft>
                  <a:spcPct val="0"/>
                </a:spcAft>
                <a:defRPr/>
              </a:pPr>
              <a:t>9</a:t>
            </a:fld>
            <a:endParaRPr lang="zh-CN" altLang="en-US">
              <a:cs typeface="等线"/>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xfrm>
            <a:off x="687388" y="1143000"/>
            <a:ext cx="5483225"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8132" name="灯片编号占位符 3"/>
          <p:cNvSpPr>
            <a:spLocks noGrp="1"/>
          </p:cNvSpPr>
          <p:nvPr>
            <p:ph type="sldNum" sz="quarter" idx="5"/>
          </p:nvPr>
        </p:nvSpPr>
        <p:spPr bwMode="auto">
          <a:ln>
            <a:miter lim="800000"/>
          </a:ln>
        </p:spPr>
        <p:txBody>
          <a:bodyPr wrap="square" numCol="1" anchorCtr="0" compatLnSpc="1"/>
          <a:lstStyle/>
          <a:p>
            <a:pPr marL="0" marR="0" lvl="0" indent="0" algn="r" defTabSz="685800" rtl="0" eaLnBrk="1" fontAlgn="base" latinLnBrk="0" hangingPunct="1">
              <a:lnSpc>
                <a:spcPct val="100000"/>
              </a:lnSpc>
              <a:spcBef>
                <a:spcPct val="0"/>
              </a:spcBef>
              <a:spcAft>
                <a:spcPct val="0"/>
              </a:spcAft>
              <a:buClrTx/>
              <a:buSzTx/>
              <a:buFontTx/>
              <a:buNone/>
              <a:tabLst/>
              <a:defRPr/>
            </a:pPr>
            <a:fld id="{C78AAAC1-2944-41C4-A833-D4F147E0957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等线"/>
              </a:rPr>
              <a:pPr marL="0" marR="0" lvl="0" indent="0" algn="r" defTabSz="6858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等线"/>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919" y="1598313"/>
            <a:ext cx="7773750" cy="1102859"/>
          </a:xfrm>
        </p:spPr>
        <p:txBody>
          <a:bodyPr/>
          <a:lstStyle/>
          <a:p>
            <a:r>
              <a:rPr lang="zh-CN" altLang="en-US"/>
              <a:t>单击此处编辑母版标题样式</a:t>
            </a:r>
          </a:p>
        </p:txBody>
      </p:sp>
      <p:sp>
        <p:nvSpPr>
          <p:cNvPr id="3" name="副标题 2"/>
          <p:cNvSpPr>
            <a:spLocks noGrp="1"/>
          </p:cNvSpPr>
          <p:nvPr>
            <p:ph type="subTitle" idx="1"/>
          </p:nvPr>
        </p:nvSpPr>
        <p:spPr>
          <a:xfrm>
            <a:off x="1371839" y="2915550"/>
            <a:ext cx="6401912" cy="1314856"/>
          </a:xfrm>
        </p:spPr>
        <p:txBody>
          <a:bodyPr/>
          <a:lstStyle>
            <a:lvl1pPr marL="0" indent="0" algn="ctr">
              <a:buNone/>
              <a:defRPr>
                <a:solidFill>
                  <a:schemeClr val="tx1">
                    <a:tint val="75000"/>
                  </a:schemeClr>
                </a:solidFill>
              </a:defRPr>
            </a:lvl1pPr>
            <a:lvl2pPr marL="369966" indent="0" algn="ctr">
              <a:buNone/>
              <a:defRPr>
                <a:solidFill>
                  <a:schemeClr val="tx1">
                    <a:tint val="75000"/>
                  </a:schemeClr>
                </a:solidFill>
              </a:defRPr>
            </a:lvl2pPr>
            <a:lvl3pPr marL="739932" indent="0" algn="ctr">
              <a:buNone/>
              <a:defRPr>
                <a:solidFill>
                  <a:schemeClr val="tx1">
                    <a:tint val="75000"/>
                  </a:schemeClr>
                </a:solidFill>
              </a:defRPr>
            </a:lvl3pPr>
            <a:lvl4pPr marL="1109899" indent="0" algn="ctr">
              <a:buNone/>
              <a:defRPr>
                <a:solidFill>
                  <a:schemeClr val="tx1">
                    <a:tint val="75000"/>
                  </a:schemeClr>
                </a:solidFill>
              </a:defRPr>
            </a:lvl4pPr>
            <a:lvl5pPr marL="1479865" indent="0" algn="ctr">
              <a:buNone/>
              <a:defRPr>
                <a:solidFill>
                  <a:schemeClr val="tx1">
                    <a:tint val="75000"/>
                  </a:schemeClr>
                </a:solidFill>
              </a:defRPr>
            </a:lvl5pPr>
            <a:lvl6pPr marL="1849831" indent="0" algn="ctr">
              <a:buNone/>
              <a:defRPr>
                <a:solidFill>
                  <a:schemeClr val="tx1">
                    <a:tint val="75000"/>
                  </a:schemeClr>
                </a:solidFill>
              </a:defRPr>
            </a:lvl6pPr>
            <a:lvl7pPr marL="2219797" indent="0" algn="ctr">
              <a:buNone/>
              <a:defRPr>
                <a:solidFill>
                  <a:schemeClr val="tx1">
                    <a:tint val="75000"/>
                  </a:schemeClr>
                </a:solidFill>
              </a:defRPr>
            </a:lvl7pPr>
            <a:lvl8pPr marL="2589764" indent="0" algn="ctr">
              <a:buNone/>
              <a:defRPr>
                <a:solidFill>
                  <a:schemeClr val="tx1">
                    <a:tint val="75000"/>
                  </a:schemeClr>
                </a:solidFill>
              </a:defRPr>
            </a:lvl8pPr>
            <a:lvl9pPr marL="295973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C0CC65E-0B9A-4ADF-94E7-480EC5CDC356}" type="datetimeFigureOut">
              <a:rPr lang="zh-CN" altLang="en-US" smtClean="0"/>
              <a:t>2019/2/15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120630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0CC65E-0B9A-4ADF-94E7-480EC5CDC356}" type="datetimeFigureOut">
              <a:rPr lang="zh-CN" altLang="en-US" smtClean="0"/>
              <a:t>2019/2/15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2826413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832499" y="206043"/>
            <a:ext cx="2430884" cy="438999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39843" y="206043"/>
            <a:ext cx="7140228" cy="438999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0CC65E-0B9A-4ADF-94E7-480EC5CDC356}" type="datetimeFigureOut">
              <a:rPr lang="zh-CN" altLang="en-US" smtClean="0"/>
              <a:t>2019/2/15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3022083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flipV="1">
            <a:off x="0" y="5057975"/>
            <a:ext cx="9145588" cy="87113"/>
            <a:chOff x="1239791" y="3373704"/>
            <a:chExt cx="5327375" cy="56535"/>
          </a:xfrm>
        </p:grpSpPr>
        <p:sp>
          <p:nvSpPr>
            <p:cNvPr id="3" name="矩形 2"/>
            <p:cNvSpPr/>
            <p:nvPr/>
          </p:nvSpPr>
          <p:spPr>
            <a:xfrm>
              <a:off x="1239791" y="3373704"/>
              <a:ext cx="1068443" cy="56535"/>
            </a:xfrm>
            <a:prstGeom prst="rect">
              <a:avLst/>
            </a:prstGeom>
            <a:solidFill>
              <a:srgbClr val="2E5660"/>
            </a:solidFill>
            <a:ln w="12700" cap="flat" cmpd="sng" algn="ctr">
              <a:noFill/>
              <a:prstDash val="solid"/>
              <a:miter lim="800000"/>
            </a:ln>
            <a:effectLst/>
          </p:spPr>
          <p:txBody>
            <a:bodyPr rtlCol="0" anchor="ctr"/>
            <a:lstStyle/>
            <a:p>
              <a:pPr algn="ctr">
                <a:defRPr/>
              </a:pPr>
              <a:endParaRPr lang="zh-CN" altLang="en-US" sz="1700" kern="0">
                <a:solidFill>
                  <a:prstClr val="white"/>
                </a:solidFill>
              </a:endParaRPr>
            </a:p>
          </p:txBody>
        </p:sp>
        <p:sp>
          <p:nvSpPr>
            <p:cNvPr id="4" name="矩形 3"/>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sz="1700" kern="0">
                <a:solidFill>
                  <a:prstClr val="white"/>
                </a:solidFill>
              </a:endParaRPr>
            </a:p>
          </p:txBody>
        </p:sp>
        <p:sp>
          <p:nvSpPr>
            <p:cNvPr id="5" name="矩形 4"/>
            <p:cNvSpPr/>
            <p:nvPr/>
          </p:nvSpPr>
          <p:spPr>
            <a:xfrm>
              <a:off x="2305265" y="3373704"/>
              <a:ext cx="1068443" cy="56535"/>
            </a:xfrm>
            <a:prstGeom prst="rect">
              <a:avLst/>
            </a:prstGeom>
            <a:solidFill>
              <a:srgbClr val="613620"/>
            </a:solidFill>
            <a:ln w="12700" cap="flat" cmpd="sng" algn="ctr">
              <a:noFill/>
              <a:prstDash val="solid"/>
              <a:miter lim="800000"/>
            </a:ln>
            <a:effectLst/>
          </p:spPr>
          <p:txBody>
            <a:bodyPr rtlCol="0" anchor="ctr"/>
            <a:lstStyle/>
            <a:p>
              <a:pPr algn="ctr">
                <a:defRPr/>
              </a:pPr>
              <a:endParaRPr lang="zh-CN" altLang="en-US" sz="1700" kern="0">
                <a:solidFill>
                  <a:prstClr val="white"/>
                </a:solidFill>
              </a:endParaRPr>
            </a:p>
          </p:txBody>
        </p:sp>
        <p:sp>
          <p:nvSpPr>
            <p:cNvPr id="6" name="矩形 5"/>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sz="1700" kern="0">
                <a:solidFill>
                  <a:prstClr val="white"/>
                </a:solidFill>
              </a:endParaRPr>
            </a:p>
          </p:txBody>
        </p:sp>
        <p:sp>
          <p:nvSpPr>
            <p:cNvPr id="7" name="矩形 6"/>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sz="1700" kern="0">
                <a:solidFill>
                  <a:prstClr val="white"/>
                </a:solidFill>
              </a:endParaRPr>
            </a:p>
          </p:txBody>
        </p:sp>
      </p:grpSp>
    </p:spTree>
    <p:extLst>
      <p:ext uri="{BB962C8B-B14F-4D97-AF65-F5344CB8AC3E}">
        <p14:creationId xmlns:p14="http://schemas.microsoft.com/office/powerpoint/2010/main" val="1064907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182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垂直排列标题与&#10;文本">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564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108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1036" y="274721"/>
            <a:ext cx="2756159" cy="356093"/>
          </a:xfrm>
          <a:prstGeom prst="rect">
            <a:avLst/>
          </a:prstGeom>
        </p:spPr>
        <p:txBody>
          <a:bodyPr lIns="73993" tIns="36997" rIns="73993" bIns="36997"/>
          <a:lstStyle>
            <a:lvl1pPr>
              <a:defRPr sz="1500" b="0">
                <a:solidFill>
                  <a:srgbClr val="613620"/>
                </a:solidFill>
              </a:defRPr>
            </a:lvl1pPr>
          </a:lstStyle>
          <a:p>
            <a:r>
              <a:rPr lang="zh-CN" altLang="en-US"/>
              <a:t>单击此处编辑母版标题样式</a:t>
            </a:r>
          </a:p>
        </p:txBody>
      </p:sp>
      <p:grpSp>
        <p:nvGrpSpPr>
          <p:cNvPr id="3" name="组合 2"/>
          <p:cNvGrpSpPr/>
          <p:nvPr userDrawn="1"/>
        </p:nvGrpSpPr>
        <p:grpSpPr>
          <a:xfrm flipV="1">
            <a:off x="0" y="5057975"/>
            <a:ext cx="9145588" cy="87113"/>
            <a:chOff x="1239791" y="3373704"/>
            <a:chExt cx="5327375" cy="56535"/>
          </a:xfrm>
        </p:grpSpPr>
        <p:sp>
          <p:nvSpPr>
            <p:cNvPr id="4" name="矩形 3"/>
            <p:cNvSpPr/>
            <p:nvPr/>
          </p:nvSpPr>
          <p:spPr>
            <a:xfrm>
              <a:off x="1239791" y="3373704"/>
              <a:ext cx="1068443" cy="56535"/>
            </a:xfrm>
            <a:prstGeom prst="rect">
              <a:avLst/>
            </a:prstGeom>
            <a:solidFill>
              <a:srgbClr val="2E5660"/>
            </a:solidFill>
            <a:ln w="12700" cap="flat" cmpd="sng" algn="ctr">
              <a:noFill/>
              <a:prstDash val="solid"/>
              <a:miter lim="800000"/>
            </a:ln>
            <a:effectLst/>
          </p:spPr>
          <p:txBody>
            <a:bodyPr rtlCol="0" anchor="ctr"/>
            <a:lstStyle/>
            <a:p>
              <a:pPr algn="ctr">
                <a:defRPr/>
              </a:pPr>
              <a:endParaRPr lang="zh-CN" altLang="en-US" sz="1700" kern="0">
                <a:solidFill>
                  <a:prstClr val="white"/>
                </a:solidFill>
              </a:endParaRPr>
            </a:p>
          </p:txBody>
        </p:sp>
        <p:sp>
          <p:nvSpPr>
            <p:cNvPr id="5" name="矩形 4"/>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sz="1700" kern="0">
                <a:solidFill>
                  <a:prstClr val="white"/>
                </a:solidFill>
              </a:endParaRPr>
            </a:p>
          </p:txBody>
        </p:sp>
        <p:sp>
          <p:nvSpPr>
            <p:cNvPr id="6" name="矩形 5"/>
            <p:cNvSpPr/>
            <p:nvPr/>
          </p:nvSpPr>
          <p:spPr>
            <a:xfrm>
              <a:off x="2305265" y="3373704"/>
              <a:ext cx="1068443" cy="56535"/>
            </a:xfrm>
            <a:prstGeom prst="rect">
              <a:avLst/>
            </a:prstGeom>
            <a:solidFill>
              <a:srgbClr val="613620"/>
            </a:solidFill>
            <a:ln w="12700" cap="flat" cmpd="sng" algn="ctr">
              <a:noFill/>
              <a:prstDash val="solid"/>
              <a:miter lim="800000"/>
            </a:ln>
            <a:effectLst/>
          </p:spPr>
          <p:txBody>
            <a:bodyPr rtlCol="0" anchor="ctr"/>
            <a:lstStyle/>
            <a:p>
              <a:pPr algn="ctr">
                <a:defRPr/>
              </a:pPr>
              <a:endParaRPr lang="zh-CN" altLang="en-US" sz="1700" kern="0">
                <a:solidFill>
                  <a:prstClr val="white"/>
                </a:solidFill>
              </a:endParaRPr>
            </a:p>
          </p:txBody>
        </p:sp>
        <p:sp>
          <p:nvSpPr>
            <p:cNvPr id="7" name="矩形 6"/>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sz="1700" kern="0">
                <a:solidFill>
                  <a:prstClr val="white"/>
                </a:solidFill>
              </a:endParaRPr>
            </a:p>
          </p:txBody>
        </p:sp>
        <p:sp>
          <p:nvSpPr>
            <p:cNvPr id="8" name="矩形 7"/>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sz="1700" kern="0">
                <a:solidFill>
                  <a:prstClr val="white"/>
                </a:solidFill>
              </a:endParaRPr>
            </a:p>
          </p:txBody>
        </p:sp>
      </p:grpSp>
    </p:spTree>
    <p:extLst>
      <p:ext uri="{BB962C8B-B14F-4D97-AF65-F5344CB8AC3E}">
        <p14:creationId xmlns:p14="http://schemas.microsoft.com/office/powerpoint/2010/main" val="61727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619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3074" name="Picture 2" descr="http://edu.21cn.com/pindao/images/20140411150342.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a:fillRect/>
          </a:stretch>
        </p:blipFill>
        <p:spPr bwMode="auto">
          <a:xfrm>
            <a:off x="0" y="0"/>
            <a:ext cx="9145588" cy="515949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userDrawn="1"/>
        </p:nvSpPr>
        <p:spPr>
          <a:xfrm>
            <a:off x="0" y="0"/>
            <a:ext cx="9145588" cy="5159496"/>
          </a:xfrm>
          <a:prstGeom prst="rect">
            <a:avLst/>
          </a:prstGeom>
          <a:solidFill>
            <a:sysClr val="windowText" lastClr="000000">
              <a:alpha val="40000"/>
            </a:sysClr>
          </a:solidFill>
          <a:ln w="12700" cap="flat" cmpd="sng" algn="ctr">
            <a:noFill/>
            <a:prstDash val="solid"/>
            <a:miter lim="800000"/>
          </a:ln>
          <a:effectLst/>
        </p:spPr>
        <p:txBody>
          <a:bodyPr lIns="73993" tIns="36997" rIns="73993" bIns="36997" anchor="ctr"/>
          <a:lstStyle/>
          <a:p>
            <a:pPr marL="0" marR="0" lvl="0" indent="0" algn="ctr" defTabSz="874082" eaLnBrk="0" fontAlgn="base" latinLnBrk="0" hangingPunct="0">
              <a:lnSpc>
                <a:spcPct val="100000"/>
              </a:lnSpc>
              <a:spcBef>
                <a:spcPct val="0"/>
              </a:spcBef>
              <a:spcAft>
                <a:spcPct val="0"/>
              </a:spcAft>
              <a:buClrTx/>
              <a:buSzTx/>
              <a:buFontTx/>
              <a:buNone/>
              <a:defRPr/>
            </a:pPr>
            <a:endParaRPr kumimoji="0" lang="zh-CN" altLang="en-US" sz="12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extLst>
      <p:ext uri="{BB962C8B-B14F-4D97-AF65-F5344CB8AC3E}">
        <p14:creationId xmlns:p14="http://schemas.microsoft.com/office/powerpoint/2010/main" val="83663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C0CC65E-0B9A-4ADF-94E7-480EC5CDC356}" type="datetimeFigureOut">
              <a:rPr lang="zh-CN" altLang="en-US" smtClean="0"/>
              <a:t>2019/2/15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3858059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a:fillRect/>
          </a:stretch>
        </p:blipFill>
        <p:spPr>
          <a:xfrm>
            <a:off x="0" y="0"/>
            <a:ext cx="9145588" cy="5183200"/>
          </a:xfrm>
          <a:prstGeom prst="rect">
            <a:avLst/>
          </a:prstGeom>
        </p:spPr>
      </p:pic>
    </p:spTree>
    <p:extLst>
      <p:ext uri="{BB962C8B-B14F-4D97-AF65-F5344CB8AC3E}">
        <p14:creationId xmlns:p14="http://schemas.microsoft.com/office/powerpoint/2010/main" val="1276499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80" y="4768735"/>
            <a:ext cx="2133971" cy="273928"/>
          </a:xfrm>
          <a:prstGeom prst="rect">
            <a:avLst/>
          </a:prstGeom>
        </p:spPr>
        <p:txBody>
          <a:bodyPr lIns="73993" tIns="36997" rIns="73993" bIns="36997"/>
          <a:lstStyle/>
          <a:p>
            <a:fld id="{C0E0A641-1449-4F28-A411-509F96F0329C}" type="datetimeFigureOut">
              <a:rPr lang="zh-CN" altLang="en-US" smtClean="0"/>
              <a:t>2019/2/15</a:t>
            </a:fld>
            <a:endParaRPr lang="zh-CN" altLang="en-US"/>
          </a:p>
        </p:txBody>
      </p:sp>
      <p:sp>
        <p:nvSpPr>
          <p:cNvPr id="3" name="页脚占位符 2"/>
          <p:cNvSpPr>
            <a:spLocks noGrp="1"/>
          </p:cNvSpPr>
          <p:nvPr>
            <p:ph type="ftr" sz="quarter" idx="11"/>
          </p:nvPr>
        </p:nvSpPr>
        <p:spPr>
          <a:xfrm>
            <a:off x="3124743" y="4768735"/>
            <a:ext cx="2896103" cy="273928"/>
          </a:xfrm>
          <a:prstGeom prst="rect">
            <a:avLst/>
          </a:prstGeom>
        </p:spPr>
        <p:txBody>
          <a:bodyPr lIns="73993" tIns="36997" rIns="73993" bIns="36997"/>
          <a:lstStyle/>
          <a:p>
            <a:endParaRPr lang="zh-CN" altLang="en-US"/>
          </a:p>
        </p:txBody>
      </p:sp>
      <p:sp>
        <p:nvSpPr>
          <p:cNvPr id="4" name="灯片编号占位符 3"/>
          <p:cNvSpPr>
            <a:spLocks noGrp="1"/>
          </p:cNvSpPr>
          <p:nvPr>
            <p:ph type="sldNum" sz="quarter" idx="12"/>
          </p:nvPr>
        </p:nvSpPr>
        <p:spPr>
          <a:xfrm>
            <a:off x="6554339" y="4768735"/>
            <a:ext cx="2133971" cy="273928"/>
          </a:xfrm>
          <a:prstGeom prst="rect">
            <a:avLst/>
          </a:prstGeom>
        </p:spPr>
        <p:txBody>
          <a:bodyPr lIns="73993" tIns="36997" rIns="73993" bIns="36997"/>
          <a:lstStyle/>
          <a:p>
            <a:fld id="{865C0714-F67B-4F78-A9AC-BC0002679C70}" type="slidenum">
              <a:rPr lang="zh-CN" altLang="en-US" smtClean="0"/>
              <a:t>‹#›</a:t>
            </a:fld>
            <a:endParaRPr lang="zh-CN" altLang="en-US"/>
          </a:p>
        </p:txBody>
      </p:sp>
    </p:spTree>
    <p:extLst>
      <p:ext uri="{BB962C8B-B14F-4D97-AF65-F5344CB8AC3E}">
        <p14:creationId xmlns:p14="http://schemas.microsoft.com/office/powerpoint/2010/main" val="907791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60" y="273929"/>
            <a:ext cx="7888069" cy="994479"/>
          </a:xfrm>
          <a:prstGeom prst="rect">
            <a:avLst/>
          </a:prstGeom>
        </p:spPr>
        <p:txBody>
          <a:bodyPr lIns="55495" tIns="27747" rIns="55495" bIns="27747"/>
          <a:lstStyle/>
          <a:p>
            <a:r>
              <a:rPr lang="zh-CN" altLang="en-US"/>
              <a:t>单击此处编辑母版标题样式</a:t>
            </a:r>
          </a:p>
        </p:txBody>
      </p:sp>
      <p:sp>
        <p:nvSpPr>
          <p:cNvPr id="3" name="内容占位符 2"/>
          <p:cNvSpPr>
            <a:spLocks noGrp="1"/>
          </p:cNvSpPr>
          <p:nvPr>
            <p:ph idx="1" hasCustomPrompt="1"/>
          </p:nvPr>
        </p:nvSpPr>
        <p:spPr>
          <a:xfrm>
            <a:off x="628760" y="1369642"/>
            <a:ext cx="7888069" cy="3264512"/>
          </a:xfrm>
          <a:prstGeom prst="rect">
            <a:avLst/>
          </a:prstGeom>
        </p:spPr>
        <p:txBody>
          <a:bodyPr lIns="55495" tIns="27747" rIns="55495" bIns="27747"/>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59" y="4768736"/>
            <a:ext cx="2057758" cy="273928"/>
          </a:xfrm>
          <a:prstGeom prst="rect">
            <a:avLst/>
          </a:prstGeom>
        </p:spPr>
        <p:txBody>
          <a:bodyPr lIns="55495" tIns="27747" rIns="55495" bIns="27747"/>
          <a:lstStyle>
            <a:lvl1pPr>
              <a:defRPr/>
            </a:lvl1pPr>
          </a:lstStyle>
          <a:p>
            <a:pPr>
              <a:defRPr/>
            </a:pPr>
            <a:fld id="{00D28D9B-322A-484D-B240-AF7A429A7B06}" type="datetimeFigureOut">
              <a:rPr lang="zh-CN" altLang="en-US"/>
              <a:t>2019/2/15</a:t>
            </a:fld>
            <a:endParaRPr lang="zh-CN" altLang="en-US"/>
          </a:p>
        </p:txBody>
      </p:sp>
      <p:sp>
        <p:nvSpPr>
          <p:cNvPr id="5" name="页脚占位符 4"/>
          <p:cNvSpPr>
            <a:spLocks noGrp="1"/>
          </p:cNvSpPr>
          <p:nvPr>
            <p:ph type="ftr" sz="quarter" idx="11"/>
          </p:nvPr>
        </p:nvSpPr>
        <p:spPr>
          <a:xfrm>
            <a:off x="3029476" y="4768736"/>
            <a:ext cx="3086636" cy="273928"/>
          </a:xfrm>
          <a:prstGeom prst="rect">
            <a:avLst/>
          </a:prstGeom>
        </p:spPr>
        <p:txBody>
          <a:bodyPr lIns="55495" tIns="27747" rIns="55495" bIns="27747"/>
          <a:lstStyle>
            <a:lvl1pPr>
              <a:defRPr/>
            </a:lvl1pPr>
          </a:lstStyle>
          <a:p>
            <a:pPr>
              <a:defRPr/>
            </a:pPr>
            <a:endParaRPr lang="zh-CN" altLang="en-US"/>
          </a:p>
        </p:txBody>
      </p:sp>
      <p:sp>
        <p:nvSpPr>
          <p:cNvPr id="6" name="灯片编号占位符 5"/>
          <p:cNvSpPr>
            <a:spLocks noGrp="1"/>
          </p:cNvSpPr>
          <p:nvPr>
            <p:ph type="sldNum" sz="quarter" idx="12"/>
          </p:nvPr>
        </p:nvSpPr>
        <p:spPr>
          <a:xfrm>
            <a:off x="6459071" y="4768736"/>
            <a:ext cx="2057758" cy="273928"/>
          </a:xfrm>
          <a:prstGeom prst="rect">
            <a:avLst/>
          </a:prstGeom>
        </p:spPr>
        <p:txBody>
          <a:bodyPr lIns="55495" tIns="27747" rIns="55495" bIns="27747"/>
          <a:lstStyle>
            <a:lvl1pPr>
              <a:defRPr/>
            </a:lvl1pPr>
          </a:lstStyle>
          <a:p>
            <a:pPr>
              <a:defRPr/>
            </a:pPr>
            <a:fld id="{3C97163A-46F3-473B-9EDA-050BAF81399F}" type="slidenum">
              <a:rPr lang="zh-CN" altLang="en-US"/>
              <a:t>‹#›</a:t>
            </a:fld>
            <a:endParaRPr lang="zh-CN" altLang="en-US"/>
          </a:p>
        </p:txBody>
      </p:sp>
    </p:spTree>
    <p:extLst>
      <p:ext uri="{BB962C8B-B14F-4D97-AF65-F5344CB8AC3E}">
        <p14:creationId xmlns:p14="http://schemas.microsoft.com/office/powerpoint/2010/main" val="463229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199" y="842032"/>
            <a:ext cx="6859191" cy="1791253"/>
          </a:xfrm>
          <a:prstGeom prst="rect">
            <a:avLst/>
          </a:prstGeom>
        </p:spPr>
        <p:txBody>
          <a:bodyPr lIns="55495" tIns="27747" rIns="55495" bIns="27747" anchor="b"/>
          <a:lstStyle>
            <a:lvl1pPr algn="ctr">
              <a:defRPr sz="4300"/>
            </a:lvl1pPr>
          </a:lstStyle>
          <a:p>
            <a:r>
              <a:rPr lang="zh-CN" altLang="en-US"/>
              <a:t>单击此处编辑母版标题样式</a:t>
            </a:r>
          </a:p>
        </p:txBody>
      </p:sp>
      <p:sp>
        <p:nvSpPr>
          <p:cNvPr id="3" name="副标题 2"/>
          <p:cNvSpPr>
            <a:spLocks noGrp="1"/>
          </p:cNvSpPr>
          <p:nvPr>
            <p:ph type="subTitle" idx="1" hasCustomPrompt="1"/>
          </p:nvPr>
        </p:nvSpPr>
        <p:spPr>
          <a:xfrm>
            <a:off x="1143199" y="2702362"/>
            <a:ext cx="6859191" cy="1242206"/>
          </a:xfrm>
          <a:prstGeom prst="rect">
            <a:avLst/>
          </a:prstGeom>
        </p:spPr>
        <p:txBody>
          <a:bodyPr lIns="55495" tIns="27747" rIns="55495" bIns="27747"/>
          <a:lstStyle>
            <a:lvl1pPr marL="0" indent="0" algn="ctr">
              <a:buNone/>
              <a:defRPr sz="1700"/>
            </a:lvl1pPr>
            <a:lvl2pPr marL="327781" indent="0" algn="ctr">
              <a:buNone/>
              <a:defRPr sz="1400"/>
            </a:lvl2pPr>
            <a:lvl3pPr marL="655562" indent="0" algn="ctr">
              <a:buNone/>
              <a:defRPr sz="1300"/>
            </a:lvl3pPr>
            <a:lvl4pPr marL="983342" indent="0" algn="ctr">
              <a:buNone/>
              <a:defRPr sz="1100"/>
            </a:lvl4pPr>
            <a:lvl5pPr marL="1311123" indent="0" algn="ctr">
              <a:buNone/>
              <a:defRPr sz="1100"/>
            </a:lvl5pPr>
            <a:lvl6pPr marL="1638904" indent="0" algn="ctr">
              <a:buNone/>
              <a:defRPr sz="1100"/>
            </a:lvl6pPr>
            <a:lvl7pPr marL="1966685" indent="0" algn="ctr">
              <a:buNone/>
              <a:defRPr sz="1100"/>
            </a:lvl7pPr>
            <a:lvl8pPr marL="2294466" indent="0" algn="ctr">
              <a:buNone/>
              <a:defRPr sz="1100"/>
            </a:lvl8pPr>
            <a:lvl9pPr marL="2622247" indent="0" algn="ctr">
              <a:buNone/>
              <a:defRPr sz="1100"/>
            </a:lvl9pPr>
          </a:lstStyle>
          <a:p>
            <a:r>
              <a:rPr lang="zh-CN" altLang="en-US"/>
              <a:t>单击以编辑母版副标题样式</a:t>
            </a:r>
          </a:p>
        </p:txBody>
      </p:sp>
      <p:sp>
        <p:nvSpPr>
          <p:cNvPr id="4" name="日期占位符 3"/>
          <p:cNvSpPr>
            <a:spLocks noGrp="1"/>
          </p:cNvSpPr>
          <p:nvPr>
            <p:ph type="dt" sz="half" idx="10"/>
          </p:nvPr>
        </p:nvSpPr>
        <p:spPr>
          <a:xfrm>
            <a:off x="628759" y="4768736"/>
            <a:ext cx="2057758" cy="273928"/>
          </a:xfrm>
          <a:prstGeom prst="rect">
            <a:avLst/>
          </a:prstGeom>
        </p:spPr>
        <p:txBody>
          <a:bodyPr lIns="55495" tIns="27747" rIns="55495" bIns="27747"/>
          <a:lstStyle>
            <a:lvl1pPr>
              <a:defRPr/>
            </a:lvl1pPr>
          </a:lstStyle>
          <a:p>
            <a:pPr>
              <a:defRPr/>
            </a:pPr>
            <a:fld id="{01EF8124-6755-47A6-982F-F40BFB504696}" type="datetimeFigureOut">
              <a:rPr lang="zh-CN" altLang="en-US"/>
              <a:t>2019/2/15</a:t>
            </a:fld>
            <a:endParaRPr lang="zh-CN" altLang="en-US"/>
          </a:p>
        </p:txBody>
      </p:sp>
      <p:sp>
        <p:nvSpPr>
          <p:cNvPr id="5" name="页脚占位符 4"/>
          <p:cNvSpPr>
            <a:spLocks noGrp="1"/>
          </p:cNvSpPr>
          <p:nvPr>
            <p:ph type="ftr" sz="quarter" idx="11"/>
          </p:nvPr>
        </p:nvSpPr>
        <p:spPr>
          <a:xfrm>
            <a:off x="3029476" y="4768736"/>
            <a:ext cx="3086636" cy="273928"/>
          </a:xfrm>
          <a:prstGeom prst="rect">
            <a:avLst/>
          </a:prstGeom>
        </p:spPr>
        <p:txBody>
          <a:bodyPr lIns="55495" tIns="27747" rIns="55495" bIns="27747"/>
          <a:lstStyle>
            <a:lvl1pPr>
              <a:defRPr/>
            </a:lvl1pPr>
          </a:lstStyle>
          <a:p>
            <a:pPr>
              <a:defRPr/>
            </a:pPr>
            <a:endParaRPr lang="zh-CN" altLang="en-US"/>
          </a:p>
        </p:txBody>
      </p:sp>
      <p:sp>
        <p:nvSpPr>
          <p:cNvPr id="6" name="灯片编号占位符 5"/>
          <p:cNvSpPr>
            <a:spLocks noGrp="1"/>
          </p:cNvSpPr>
          <p:nvPr>
            <p:ph type="sldNum" sz="quarter" idx="12"/>
          </p:nvPr>
        </p:nvSpPr>
        <p:spPr>
          <a:xfrm>
            <a:off x="6459071" y="4768736"/>
            <a:ext cx="2057758" cy="273928"/>
          </a:xfrm>
          <a:prstGeom prst="rect">
            <a:avLst/>
          </a:prstGeom>
        </p:spPr>
        <p:txBody>
          <a:bodyPr lIns="55495" tIns="27747" rIns="55495" bIns="27747"/>
          <a:lstStyle>
            <a:lvl1pPr>
              <a:defRPr/>
            </a:lvl1pPr>
          </a:lstStyle>
          <a:p>
            <a:pPr>
              <a:defRPr/>
            </a:pPr>
            <a:fld id="{56D8610E-697F-4C08-A904-6DE32DC2D141}" type="slidenum">
              <a:rPr lang="zh-CN" altLang="en-US"/>
              <a:t>‹#›</a:t>
            </a:fld>
            <a:endParaRPr lang="zh-CN" altLang="en-US"/>
          </a:p>
        </p:txBody>
      </p:sp>
    </p:spTree>
    <p:extLst>
      <p:ext uri="{BB962C8B-B14F-4D97-AF65-F5344CB8AC3E}">
        <p14:creationId xmlns:p14="http://schemas.microsoft.com/office/powerpoint/2010/main" val="24536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38" y="3306196"/>
            <a:ext cx="7773750" cy="1021872"/>
          </a:xfrm>
        </p:spPr>
        <p:txBody>
          <a:bodyPr anchor="t"/>
          <a:lstStyle>
            <a:lvl1pPr algn="l">
              <a:defRPr sz="3200" b="1" cap="all"/>
            </a:lvl1pPr>
          </a:lstStyle>
          <a:p>
            <a:r>
              <a:rPr lang="zh-CN" altLang="en-US"/>
              <a:t>单击此处编辑母版标题样式</a:t>
            </a:r>
          </a:p>
        </p:txBody>
      </p:sp>
      <p:sp>
        <p:nvSpPr>
          <p:cNvPr id="3" name="文本占位符 2"/>
          <p:cNvSpPr>
            <a:spLocks noGrp="1"/>
          </p:cNvSpPr>
          <p:nvPr>
            <p:ph type="body" idx="1"/>
          </p:nvPr>
        </p:nvSpPr>
        <p:spPr>
          <a:xfrm>
            <a:off x="722438" y="2180708"/>
            <a:ext cx="7773750" cy="1125488"/>
          </a:xfrm>
        </p:spPr>
        <p:txBody>
          <a:bodyPr anchor="b"/>
          <a:lstStyle>
            <a:lvl1pPr marL="0" indent="0">
              <a:buNone/>
              <a:defRPr sz="1600">
                <a:solidFill>
                  <a:schemeClr val="tx1">
                    <a:tint val="75000"/>
                  </a:schemeClr>
                </a:solidFill>
              </a:defRPr>
            </a:lvl1pPr>
            <a:lvl2pPr marL="369966" indent="0">
              <a:buNone/>
              <a:defRPr sz="1500">
                <a:solidFill>
                  <a:schemeClr val="tx1">
                    <a:tint val="75000"/>
                  </a:schemeClr>
                </a:solidFill>
              </a:defRPr>
            </a:lvl2pPr>
            <a:lvl3pPr marL="739932" indent="0">
              <a:buNone/>
              <a:defRPr sz="1300">
                <a:solidFill>
                  <a:schemeClr val="tx1">
                    <a:tint val="75000"/>
                  </a:schemeClr>
                </a:solidFill>
              </a:defRPr>
            </a:lvl3pPr>
            <a:lvl4pPr marL="1109899" indent="0">
              <a:buNone/>
              <a:defRPr sz="1100">
                <a:solidFill>
                  <a:schemeClr val="tx1">
                    <a:tint val="75000"/>
                  </a:schemeClr>
                </a:solidFill>
              </a:defRPr>
            </a:lvl4pPr>
            <a:lvl5pPr marL="1479865" indent="0">
              <a:buNone/>
              <a:defRPr sz="1100">
                <a:solidFill>
                  <a:schemeClr val="tx1">
                    <a:tint val="75000"/>
                  </a:schemeClr>
                </a:solidFill>
              </a:defRPr>
            </a:lvl5pPr>
            <a:lvl6pPr marL="1849831" indent="0">
              <a:buNone/>
              <a:defRPr sz="1100">
                <a:solidFill>
                  <a:schemeClr val="tx1">
                    <a:tint val="75000"/>
                  </a:schemeClr>
                </a:solidFill>
              </a:defRPr>
            </a:lvl6pPr>
            <a:lvl7pPr marL="2219797" indent="0">
              <a:buNone/>
              <a:defRPr sz="1100">
                <a:solidFill>
                  <a:schemeClr val="tx1">
                    <a:tint val="75000"/>
                  </a:schemeClr>
                </a:solidFill>
              </a:defRPr>
            </a:lvl7pPr>
            <a:lvl8pPr marL="2589764" indent="0">
              <a:buNone/>
              <a:defRPr sz="1100">
                <a:solidFill>
                  <a:schemeClr val="tx1">
                    <a:tint val="75000"/>
                  </a:schemeClr>
                </a:solidFill>
              </a:defRPr>
            </a:lvl8pPr>
            <a:lvl9pPr marL="2959730" indent="0">
              <a:buNone/>
              <a:defRPr sz="11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C0CC65E-0B9A-4ADF-94E7-480EC5CDC356}" type="datetimeFigureOut">
              <a:rPr lang="zh-CN" altLang="en-US" smtClean="0"/>
              <a:t>2019/2/15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270815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39844" y="1200522"/>
            <a:ext cx="4785556" cy="3395520"/>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477826" y="1200522"/>
            <a:ext cx="4785556" cy="3395520"/>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C0CC65E-0B9A-4ADF-94E7-480EC5CDC356}" type="datetimeFigureOut">
              <a:rPr lang="zh-CN" altLang="en-US" smtClean="0"/>
              <a:t>2019/2/15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100331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80" y="206042"/>
            <a:ext cx="8231029"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80" y="1151690"/>
            <a:ext cx="4040890" cy="479970"/>
          </a:xfrm>
        </p:spPr>
        <p:txBody>
          <a:bodyPr anchor="b"/>
          <a:lstStyle>
            <a:lvl1pPr marL="0" indent="0">
              <a:buNone/>
              <a:defRPr sz="1900" b="1"/>
            </a:lvl1pPr>
            <a:lvl2pPr marL="369966" indent="0">
              <a:buNone/>
              <a:defRPr sz="1600" b="1"/>
            </a:lvl2pPr>
            <a:lvl3pPr marL="739932" indent="0">
              <a:buNone/>
              <a:defRPr sz="1500" b="1"/>
            </a:lvl3pPr>
            <a:lvl4pPr marL="1109899" indent="0">
              <a:buNone/>
              <a:defRPr sz="1300" b="1"/>
            </a:lvl4pPr>
            <a:lvl5pPr marL="1479865" indent="0">
              <a:buNone/>
              <a:defRPr sz="1300" b="1"/>
            </a:lvl5pPr>
            <a:lvl6pPr marL="1849831" indent="0">
              <a:buNone/>
              <a:defRPr sz="1300" b="1"/>
            </a:lvl6pPr>
            <a:lvl7pPr marL="2219797" indent="0">
              <a:buNone/>
              <a:defRPr sz="1300" b="1"/>
            </a:lvl7pPr>
            <a:lvl8pPr marL="2589764" indent="0">
              <a:buNone/>
              <a:defRPr sz="1300" b="1"/>
            </a:lvl8pPr>
            <a:lvl9pPr marL="2959730" indent="0">
              <a:buNone/>
              <a:defRPr sz="1300" b="1"/>
            </a:lvl9pPr>
          </a:lstStyle>
          <a:p>
            <a:pPr lvl="0"/>
            <a:r>
              <a:rPr lang="zh-CN" altLang="en-US"/>
              <a:t>单击此处编辑母版文本样式</a:t>
            </a:r>
          </a:p>
        </p:txBody>
      </p:sp>
      <p:sp>
        <p:nvSpPr>
          <p:cNvPr id="4" name="内容占位符 3"/>
          <p:cNvSpPr>
            <a:spLocks noGrp="1"/>
          </p:cNvSpPr>
          <p:nvPr>
            <p:ph sz="half" idx="2"/>
          </p:nvPr>
        </p:nvSpPr>
        <p:spPr>
          <a:xfrm>
            <a:off x="457280" y="1631660"/>
            <a:ext cx="4040890" cy="2964381"/>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832" y="1151690"/>
            <a:ext cx="4042477" cy="479970"/>
          </a:xfrm>
        </p:spPr>
        <p:txBody>
          <a:bodyPr anchor="b"/>
          <a:lstStyle>
            <a:lvl1pPr marL="0" indent="0">
              <a:buNone/>
              <a:defRPr sz="1900" b="1"/>
            </a:lvl1pPr>
            <a:lvl2pPr marL="369966" indent="0">
              <a:buNone/>
              <a:defRPr sz="1600" b="1"/>
            </a:lvl2pPr>
            <a:lvl3pPr marL="739932" indent="0">
              <a:buNone/>
              <a:defRPr sz="1500" b="1"/>
            </a:lvl3pPr>
            <a:lvl4pPr marL="1109899" indent="0">
              <a:buNone/>
              <a:defRPr sz="1300" b="1"/>
            </a:lvl4pPr>
            <a:lvl5pPr marL="1479865" indent="0">
              <a:buNone/>
              <a:defRPr sz="1300" b="1"/>
            </a:lvl5pPr>
            <a:lvl6pPr marL="1849831" indent="0">
              <a:buNone/>
              <a:defRPr sz="1300" b="1"/>
            </a:lvl6pPr>
            <a:lvl7pPr marL="2219797" indent="0">
              <a:buNone/>
              <a:defRPr sz="1300" b="1"/>
            </a:lvl7pPr>
            <a:lvl8pPr marL="2589764" indent="0">
              <a:buNone/>
              <a:defRPr sz="1300" b="1"/>
            </a:lvl8pPr>
            <a:lvl9pPr marL="2959730" indent="0">
              <a:buNone/>
              <a:defRPr sz="1300" b="1"/>
            </a:lvl9pPr>
          </a:lstStyle>
          <a:p>
            <a:pPr lvl="0"/>
            <a:r>
              <a:rPr lang="zh-CN" altLang="en-US"/>
              <a:t>单击此处编辑母版文本样式</a:t>
            </a:r>
          </a:p>
        </p:txBody>
      </p:sp>
      <p:sp>
        <p:nvSpPr>
          <p:cNvPr id="6" name="内容占位符 5"/>
          <p:cNvSpPr>
            <a:spLocks noGrp="1"/>
          </p:cNvSpPr>
          <p:nvPr>
            <p:ph sz="quarter" idx="4"/>
          </p:nvPr>
        </p:nvSpPr>
        <p:spPr>
          <a:xfrm>
            <a:off x="4645832" y="1631660"/>
            <a:ext cx="4042477" cy="2964381"/>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C0CC65E-0B9A-4ADF-94E7-480EC5CDC356}" type="datetimeFigureOut">
              <a:rPr lang="zh-CN" altLang="en-US" smtClean="0"/>
              <a:t>2019/2/15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6095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C0CC65E-0B9A-4ADF-94E7-480EC5CDC356}" type="datetimeFigureOut">
              <a:rPr lang="zh-CN" altLang="en-US" smtClean="0"/>
              <a:t>2019/2/15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315234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C0CC65E-0B9A-4ADF-94E7-480EC5CDC356}" type="datetimeFigureOut">
              <a:rPr lang="zh-CN" altLang="en-US" smtClean="0"/>
              <a:t>2019/2/15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238119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80" y="204851"/>
            <a:ext cx="3008836" cy="871807"/>
          </a:xfrm>
        </p:spPr>
        <p:txBody>
          <a:bodyPr anchor="b"/>
          <a:lstStyle>
            <a:lvl1pPr algn="l">
              <a:defRPr sz="1600" b="1"/>
            </a:lvl1pPr>
          </a:lstStyle>
          <a:p>
            <a:r>
              <a:rPr lang="zh-CN" altLang="en-US"/>
              <a:t>单击此处编辑母版标题样式</a:t>
            </a:r>
          </a:p>
        </p:txBody>
      </p:sp>
      <p:sp>
        <p:nvSpPr>
          <p:cNvPr id="3" name="内容占位符 2"/>
          <p:cNvSpPr>
            <a:spLocks noGrp="1"/>
          </p:cNvSpPr>
          <p:nvPr>
            <p:ph idx="1"/>
          </p:nvPr>
        </p:nvSpPr>
        <p:spPr>
          <a:xfrm>
            <a:off x="3575671" y="204852"/>
            <a:ext cx="5112638" cy="4391190"/>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80" y="1076659"/>
            <a:ext cx="3008836" cy="3519383"/>
          </a:xfrm>
        </p:spPr>
        <p:txBody>
          <a:bodyPr/>
          <a:lstStyle>
            <a:lvl1pPr marL="0" indent="0">
              <a:buNone/>
              <a:defRPr sz="1100"/>
            </a:lvl1pPr>
            <a:lvl2pPr marL="369966" indent="0">
              <a:buNone/>
              <a:defRPr sz="1000"/>
            </a:lvl2pPr>
            <a:lvl3pPr marL="739932" indent="0">
              <a:buNone/>
              <a:defRPr sz="800"/>
            </a:lvl3pPr>
            <a:lvl4pPr marL="1109899" indent="0">
              <a:buNone/>
              <a:defRPr sz="700"/>
            </a:lvl4pPr>
            <a:lvl5pPr marL="1479865" indent="0">
              <a:buNone/>
              <a:defRPr sz="700"/>
            </a:lvl5pPr>
            <a:lvl6pPr marL="1849831" indent="0">
              <a:buNone/>
              <a:defRPr sz="700"/>
            </a:lvl6pPr>
            <a:lvl7pPr marL="2219797" indent="0">
              <a:buNone/>
              <a:defRPr sz="700"/>
            </a:lvl7pPr>
            <a:lvl8pPr marL="2589764" indent="0">
              <a:buNone/>
              <a:defRPr sz="700"/>
            </a:lvl8pPr>
            <a:lvl9pPr marL="2959730" indent="0">
              <a:buNone/>
              <a:defRPr sz="7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C0CC65E-0B9A-4ADF-94E7-480EC5CDC356}" type="datetimeFigureOut">
              <a:rPr lang="zh-CN" altLang="en-US" smtClean="0"/>
              <a:t>2019/2/15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2318786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599" y="3601561"/>
            <a:ext cx="5487353" cy="425185"/>
          </a:xfrm>
        </p:spPr>
        <p:txBody>
          <a:bodyPr anchor="b"/>
          <a:lstStyle>
            <a:lvl1pPr algn="l">
              <a:defRPr sz="1600" b="1"/>
            </a:lvl1pPr>
          </a:lstStyle>
          <a:p>
            <a:r>
              <a:rPr lang="zh-CN" altLang="en-US"/>
              <a:t>单击此处编辑母版标题样式</a:t>
            </a:r>
          </a:p>
        </p:txBody>
      </p:sp>
      <p:sp>
        <p:nvSpPr>
          <p:cNvPr id="3" name="图片占位符 2"/>
          <p:cNvSpPr>
            <a:spLocks noGrp="1"/>
          </p:cNvSpPr>
          <p:nvPr>
            <p:ph type="pic" idx="1"/>
          </p:nvPr>
        </p:nvSpPr>
        <p:spPr>
          <a:xfrm>
            <a:off x="1792599" y="459723"/>
            <a:ext cx="5487353" cy="3087053"/>
          </a:xfrm>
        </p:spPr>
        <p:txBody>
          <a:bodyPr/>
          <a:lstStyle>
            <a:lvl1pPr marL="0" indent="0">
              <a:buNone/>
              <a:defRPr sz="2600"/>
            </a:lvl1pPr>
            <a:lvl2pPr marL="369966" indent="0">
              <a:buNone/>
              <a:defRPr sz="2300"/>
            </a:lvl2pPr>
            <a:lvl3pPr marL="739932" indent="0">
              <a:buNone/>
              <a:defRPr sz="1900"/>
            </a:lvl3pPr>
            <a:lvl4pPr marL="1109899" indent="0">
              <a:buNone/>
              <a:defRPr sz="1600"/>
            </a:lvl4pPr>
            <a:lvl5pPr marL="1479865" indent="0">
              <a:buNone/>
              <a:defRPr sz="1600"/>
            </a:lvl5pPr>
            <a:lvl6pPr marL="1849831" indent="0">
              <a:buNone/>
              <a:defRPr sz="1600"/>
            </a:lvl6pPr>
            <a:lvl7pPr marL="2219797" indent="0">
              <a:buNone/>
              <a:defRPr sz="1600"/>
            </a:lvl7pPr>
            <a:lvl8pPr marL="2589764" indent="0">
              <a:buNone/>
              <a:defRPr sz="1600"/>
            </a:lvl8pPr>
            <a:lvl9pPr marL="2959730" indent="0">
              <a:buNone/>
              <a:defRPr sz="1600"/>
            </a:lvl9pPr>
          </a:lstStyle>
          <a:p>
            <a:endParaRPr lang="zh-CN" altLang="en-US"/>
          </a:p>
        </p:txBody>
      </p:sp>
      <p:sp>
        <p:nvSpPr>
          <p:cNvPr id="4" name="文本占位符 3"/>
          <p:cNvSpPr>
            <a:spLocks noGrp="1"/>
          </p:cNvSpPr>
          <p:nvPr>
            <p:ph type="body" sz="half" idx="2"/>
          </p:nvPr>
        </p:nvSpPr>
        <p:spPr>
          <a:xfrm>
            <a:off x="1792599" y="4026746"/>
            <a:ext cx="5487353" cy="603833"/>
          </a:xfrm>
        </p:spPr>
        <p:txBody>
          <a:bodyPr/>
          <a:lstStyle>
            <a:lvl1pPr marL="0" indent="0">
              <a:buNone/>
              <a:defRPr sz="1100"/>
            </a:lvl1pPr>
            <a:lvl2pPr marL="369966" indent="0">
              <a:buNone/>
              <a:defRPr sz="1000"/>
            </a:lvl2pPr>
            <a:lvl3pPr marL="739932" indent="0">
              <a:buNone/>
              <a:defRPr sz="800"/>
            </a:lvl3pPr>
            <a:lvl4pPr marL="1109899" indent="0">
              <a:buNone/>
              <a:defRPr sz="700"/>
            </a:lvl4pPr>
            <a:lvl5pPr marL="1479865" indent="0">
              <a:buNone/>
              <a:defRPr sz="700"/>
            </a:lvl5pPr>
            <a:lvl6pPr marL="1849831" indent="0">
              <a:buNone/>
              <a:defRPr sz="700"/>
            </a:lvl6pPr>
            <a:lvl7pPr marL="2219797" indent="0">
              <a:buNone/>
              <a:defRPr sz="700"/>
            </a:lvl7pPr>
            <a:lvl8pPr marL="2589764" indent="0">
              <a:buNone/>
              <a:defRPr sz="700"/>
            </a:lvl8pPr>
            <a:lvl9pPr marL="2959730" indent="0">
              <a:buNone/>
              <a:defRPr sz="7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C0CC65E-0B9A-4ADF-94E7-480EC5CDC356}" type="datetimeFigureOut">
              <a:rPr lang="zh-CN" altLang="en-US" smtClean="0"/>
              <a:t>2019/2/15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57865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80" y="206042"/>
            <a:ext cx="8231029" cy="857515"/>
          </a:xfrm>
          <a:prstGeom prst="rect">
            <a:avLst/>
          </a:prstGeom>
        </p:spPr>
        <p:txBody>
          <a:bodyPr vert="horz" lIns="73993" tIns="36997" rIns="73993" bIns="36997"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80" y="1200522"/>
            <a:ext cx="8231029" cy="3395520"/>
          </a:xfrm>
          <a:prstGeom prst="rect">
            <a:avLst/>
          </a:prstGeom>
        </p:spPr>
        <p:txBody>
          <a:bodyPr vert="horz" lIns="73993" tIns="36997" rIns="73993" bIns="36997"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80" y="4768736"/>
            <a:ext cx="2133971" cy="273928"/>
          </a:xfrm>
          <a:prstGeom prst="rect">
            <a:avLst/>
          </a:prstGeom>
        </p:spPr>
        <p:txBody>
          <a:bodyPr vert="horz" lIns="73993" tIns="36997" rIns="73993" bIns="36997" rtlCol="0" anchor="ctr"/>
          <a:lstStyle>
            <a:lvl1pPr algn="l">
              <a:defRPr sz="1000">
                <a:solidFill>
                  <a:schemeClr val="tx1">
                    <a:tint val="75000"/>
                  </a:schemeClr>
                </a:solidFill>
              </a:defRPr>
            </a:lvl1pPr>
          </a:lstStyle>
          <a:p>
            <a:fld id="{BC0CC65E-0B9A-4ADF-94E7-480EC5CDC356}" type="datetimeFigureOut">
              <a:rPr lang="zh-CN" altLang="en-US" smtClean="0"/>
              <a:t>2019/2/15</a:t>
            </a:fld>
            <a:endParaRPr lang="zh-CN" altLang="en-US"/>
          </a:p>
        </p:txBody>
      </p:sp>
      <p:sp>
        <p:nvSpPr>
          <p:cNvPr id="5" name="页脚占位符 4"/>
          <p:cNvSpPr>
            <a:spLocks noGrp="1"/>
          </p:cNvSpPr>
          <p:nvPr>
            <p:ph type="ftr" sz="quarter" idx="3"/>
          </p:nvPr>
        </p:nvSpPr>
        <p:spPr>
          <a:xfrm>
            <a:off x="3124743" y="4768736"/>
            <a:ext cx="2896103" cy="273928"/>
          </a:xfrm>
          <a:prstGeom prst="rect">
            <a:avLst/>
          </a:prstGeom>
        </p:spPr>
        <p:txBody>
          <a:bodyPr vert="horz" lIns="73993" tIns="36997" rIns="73993" bIns="36997" rtlCol="0" anchor="ctr"/>
          <a:lstStyle>
            <a:lvl1pPr algn="ctr">
              <a:defRPr sz="10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4339" y="4768736"/>
            <a:ext cx="2133971" cy="273928"/>
          </a:xfrm>
          <a:prstGeom prst="rect">
            <a:avLst/>
          </a:prstGeom>
        </p:spPr>
        <p:txBody>
          <a:bodyPr vert="horz" lIns="73993" tIns="36997" rIns="73993" bIns="36997" rtlCol="0" anchor="ctr"/>
          <a:lstStyle>
            <a:lvl1pPr algn="r">
              <a:defRPr sz="1000">
                <a:solidFill>
                  <a:schemeClr val="tx1">
                    <a:tint val="75000"/>
                  </a:schemeClr>
                </a:solidFill>
              </a:defRPr>
            </a:lvl1pPr>
          </a:lstStyle>
          <a:p>
            <a:fld id="{DD354F00-2CCA-4D5E-8824-D00592C67E07}" type="slidenum">
              <a:rPr lang="zh-CN" altLang="en-US" smtClean="0"/>
              <a:t>‹#›</a:t>
            </a:fld>
            <a:endParaRPr lang="zh-CN" altLang="en-US"/>
          </a:p>
        </p:txBody>
      </p:sp>
    </p:spTree>
    <p:extLst>
      <p:ext uri="{BB962C8B-B14F-4D97-AF65-F5344CB8AC3E}">
        <p14:creationId xmlns:p14="http://schemas.microsoft.com/office/powerpoint/2010/main" val="3666489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739932" rtl="0" eaLnBrk="1" latinLnBrk="0" hangingPunct="1">
        <a:spcBef>
          <a:spcPct val="0"/>
        </a:spcBef>
        <a:buNone/>
        <a:defRPr sz="3600" kern="1200">
          <a:solidFill>
            <a:schemeClr val="tx1"/>
          </a:solidFill>
          <a:latin typeface="+mj-lt"/>
          <a:ea typeface="+mj-ea"/>
          <a:cs typeface="+mj-cs"/>
        </a:defRPr>
      </a:lvl1pPr>
    </p:titleStyle>
    <p:bodyStyle>
      <a:lvl1pPr marL="277475" indent="-277475" algn="l" defTabSz="739932"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601195" indent="-231229" algn="l" defTabSz="739932"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24916" indent="-184983" algn="l" defTabSz="7399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94882" indent="-184983" algn="l" defTabSz="7399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64848" indent="-184983" algn="l" defTabSz="7399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34814" indent="-184983" algn="l" defTabSz="7399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404781" indent="-184983" algn="l" defTabSz="7399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74747" indent="-184983" algn="l" defTabSz="7399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44713" indent="-184983" algn="l" defTabSz="7399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zh-CN"/>
      </a:defPPr>
      <a:lvl1pPr marL="0" algn="l" defTabSz="739932" rtl="0" eaLnBrk="1" latinLnBrk="0" hangingPunct="1">
        <a:defRPr sz="1500" kern="1200">
          <a:solidFill>
            <a:schemeClr val="tx1"/>
          </a:solidFill>
          <a:latin typeface="+mn-lt"/>
          <a:ea typeface="+mn-ea"/>
          <a:cs typeface="+mn-cs"/>
        </a:defRPr>
      </a:lvl1pPr>
      <a:lvl2pPr marL="369966" algn="l" defTabSz="739932" rtl="0" eaLnBrk="1" latinLnBrk="0" hangingPunct="1">
        <a:defRPr sz="1500" kern="1200">
          <a:solidFill>
            <a:schemeClr val="tx1"/>
          </a:solidFill>
          <a:latin typeface="+mn-lt"/>
          <a:ea typeface="+mn-ea"/>
          <a:cs typeface="+mn-cs"/>
        </a:defRPr>
      </a:lvl2pPr>
      <a:lvl3pPr marL="739932" algn="l" defTabSz="739932" rtl="0" eaLnBrk="1" latinLnBrk="0" hangingPunct="1">
        <a:defRPr sz="1500" kern="1200">
          <a:solidFill>
            <a:schemeClr val="tx1"/>
          </a:solidFill>
          <a:latin typeface="+mn-lt"/>
          <a:ea typeface="+mn-ea"/>
          <a:cs typeface="+mn-cs"/>
        </a:defRPr>
      </a:lvl3pPr>
      <a:lvl4pPr marL="1109899" algn="l" defTabSz="739932" rtl="0" eaLnBrk="1" latinLnBrk="0" hangingPunct="1">
        <a:defRPr sz="1500" kern="1200">
          <a:solidFill>
            <a:schemeClr val="tx1"/>
          </a:solidFill>
          <a:latin typeface="+mn-lt"/>
          <a:ea typeface="+mn-ea"/>
          <a:cs typeface="+mn-cs"/>
        </a:defRPr>
      </a:lvl4pPr>
      <a:lvl5pPr marL="1479865" algn="l" defTabSz="739932" rtl="0" eaLnBrk="1" latinLnBrk="0" hangingPunct="1">
        <a:defRPr sz="1500" kern="1200">
          <a:solidFill>
            <a:schemeClr val="tx1"/>
          </a:solidFill>
          <a:latin typeface="+mn-lt"/>
          <a:ea typeface="+mn-ea"/>
          <a:cs typeface="+mn-cs"/>
        </a:defRPr>
      </a:lvl5pPr>
      <a:lvl6pPr marL="1849831" algn="l" defTabSz="739932" rtl="0" eaLnBrk="1" latinLnBrk="0" hangingPunct="1">
        <a:defRPr sz="1500" kern="1200">
          <a:solidFill>
            <a:schemeClr val="tx1"/>
          </a:solidFill>
          <a:latin typeface="+mn-lt"/>
          <a:ea typeface="+mn-ea"/>
          <a:cs typeface="+mn-cs"/>
        </a:defRPr>
      </a:lvl6pPr>
      <a:lvl7pPr marL="2219797" algn="l" defTabSz="739932" rtl="0" eaLnBrk="1" latinLnBrk="0" hangingPunct="1">
        <a:defRPr sz="1500" kern="1200">
          <a:solidFill>
            <a:schemeClr val="tx1"/>
          </a:solidFill>
          <a:latin typeface="+mn-lt"/>
          <a:ea typeface="+mn-ea"/>
          <a:cs typeface="+mn-cs"/>
        </a:defRPr>
      </a:lvl7pPr>
      <a:lvl8pPr marL="2589764" algn="l" defTabSz="739932" rtl="0" eaLnBrk="1" latinLnBrk="0" hangingPunct="1">
        <a:defRPr sz="1500" kern="1200">
          <a:solidFill>
            <a:schemeClr val="tx1"/>
          </a:solidFill>
          <a:latin typeface="+mn-lt"/>
          <a:ea typeface="+mn-ea"/>
          <a:cs typeface="+mn-cs"/>
        </a:defRPr>
      </a:lvl8pPr>
      <a:lvl9pPr marL="2959730" algn="l" defTabSz="739932"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F3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2123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55562"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3891" indent="-163891" algn="l" defTabSz="655562" rtl="0" eaLnBrk="1" latinLnBrk="0" hangingPunct="1">
        <a:lnSpc>
          <a:spcPct val="90000"/>
        </a:lnSpc>
        <a:spcBef>
          <a:spcPts val="717"/>
        </a:spcBef>
        <a:buFont typeface="Arial" panose="020B0604020202020204" pitchFamily="34" charset="0"/>
        <a:buChar char="•"/>
        <a:defRPr sz="2000" kern="1200">
          <a:solidFill>
            <a:schemeClr val="tx1"/>
          </a:solidFill>
          <a:latin typeface="+mn-lt"/>
          <a:ea typeface="+mn-ea"/>
          <a:cs typeface="+mn-cs"/>
        </a:defRPr>
      </a:lvl1pPr>
      <a:lvl2pPr marL="491672" indent="-163891" algn="l" defTabSz="655562" rtl="0" eaLnBrk="1" latinLnBrk="0" hangingPunct="1">
        <a:lnSpc>
          <a:spcPct val="90000"/>
        </a:lnSpc>
        <a:spcBef>
          <a:spcPts val="358"/>
        </a:spcBef>
        <a:buFont typeface="Arial" panose="020B0604020202020204" pitchFamily="34" charset="0"/>
        <a:buChar char="•"/>
        <a:defRPr sz="1700" kern="1200">
          <a:solidFill>
            <a:schemeClr val="tx1"/>
          </a:solidFill>
          <a:latin typeface="+mn-lt"/>
          <a:ea typeface="+mn-ea"/>
          <a:cs typeface="+mn-cs"/>
        </a:defRPr>
      </a:lvl2pPr>
      <a:lvl3pPr marL="819452" indent="-163891" algn="l" defTabSz="655562" rtl="0" eaLnBrk="1" latinLnBrk="0" hangingPunct="1">
        <a:lnSpc>
          <a:spcPct val="90000"/>
        </a:lnSpc>
        <a:spcBef>
          <a:spcPts val="358"/>
        </a:spcBef>
        <a:buFont typeface="Arial" panose="020B0604020202020204" pitchFamily="34" charset="0"/>
        <a:buChar char="•"/>
        <a:defRPr sz="1400" kern="1200">
          <a:solidFill>
            <a:schemeClr val="tx1"/>
          </a:solidFill>
          <a:latin typeface="+mn-lt"/>
          <a:ea typeface="+mn-ea"/>
          <a:cs typeface="+mn-cs"/>
        </a:defRPr>
      </a:lvl3pPr>
      <a:lvl4pPr marL="1147233" indent="-163891" algn="l" defTabSz="655562" rtl="0" eaLnBrk="1" latinLnBrk="0" hangingPunct="1">
        <a:lnSpc>
          <a:spcPct val="90000"/>
        </a:lnSpc>
        <a:spcBef>
          <a:spcPts val="358"/>
        </a:spcBef>
        <a:buFont typeface="Arial" panose="020B0604020202020204" pitchFamily="34" charset="0"/>
        <a:buChar char="•"/>
        <a:defRPr sz="1300" kern="1200">
          <a:solidFill>
            <a:schemeClr val="tx1"/>
          </a:solidFill>
          <a:latin typeface="+mn-lt"/>
          <a:ea typeface="+mn-ea"/>
          <a:cs typeface="+mn-cs"/>
        </a:defRPr>
      </a:lvl4pPr>
      <a:lvl5pPr marL="1475014" indent="-163891" algn="l" defTabSz="655562" rtl="0" eaLnBrk="1" latinLnBrk="0" hangingPunct="1">
        <a:lnSpc>
          <a:spcPct val="90000"/>
        </a:lnSpc>
        <a:spcBef>
          <a:spcPts val="358"/>
        </a:spcBef>
        <a:buFont typeface="Arial" panose="020B0604020202020204" pitchFamily="34" charset="0"/>
        <a:buChar char="•"/>
        <a:defRPr sz="1300" kern="1200">
          <a:solidFill>
            <a:schemeClr val="tx1"/>
          </a:solidFill>
          <a:latin typeface="+mn-lt"/>
          <a:ea typeface="+mn-ea"/>
          <a:cs typeface="+mn-cs"/>
        </a:defRPr>
      </a:lvl5pPr>
      <a:lvl6pPr marL="1802795" indent="-163891" algn="l" defTabSz="655562" rtl="0" eaLnBrk="1" latinLnBrk="0" hangingPunct="1">
        <a:lnSpc>
          <a:spcPct val="90000"/>
        </a:lnSpc>
        <a:spcBef>
          <a:spcPts val="358"/>
        </a:spcBef>
        <a:buFont typeface="Arial" panose="020B0604020202020204" pitchFamily="34" charset="0"/>
        <a:buChar char="•"/>
        <a:defRPr sz="1300" kern="1200">
          <a:solidFill>
            <a:schemeClr val="tx1"/>
          </a:solidFill>
          <a:latin typeface="+mn-lt"/>
          <a:ea typeface="+mn-ea"/>
          <a:cs typeface="+mn-cs"/>
        </a:defRPr>
      </a:lvl6pPr>
      <a:lvl7pPr marL="2130576" indent="-163891" algn="l" defTabSz="655562" rtl="0" eaLnBrk="1" latinLnBrk="0" hangingPunct="1">
        <a:lnSpc>
          <a:spcPct val="90000"/>
        </a:lnSpc>
        <a:spcBef>
          <a:spcPts val="358"/>
        </a:spcBef>
        <a:buFont typeface="Arial" panose="020B0604020202020204" pitchFamily="34" charset="0"/>
        <a:buChar char="•"/>
        <a:defRPr sz="1300" kern="1200">
          <a:solidFill>
            <a:schemeClr val="tx1"/>
          </a:solidFill>
          <a:latin typeface="+mn-lt"/>
          <a:ea typeface="+mn-ea"/>
          <a:cs typeface="+mn-cs"/>
        </a:defRPr>
      </a:lvl7pPr>
      <a:lvl8pPr marL="2458356" indent="-163891" algn="l" defTabSz="655562" rtl="0" eaLnBrk="1" latinLnBrk="0" hangingPunct="1">
        <a:lnSpc>
          <a:spcPct val="90000"/>
        </a:lnSpc>
        <a:spcBef>
          <a:spcPts val="358"/>
        </a:spcBef>
        <a:buFont typeface="Arial" panose="020B0604020202020204" pitchFamily="34" charset="0"/>
        <a:buChar char="•"/>
        <a:defRPr sz="1300" kern="1200">
          <a:solidFill>
            <a:schemeClr val="tx1"/>
          </a:solidFill>
          <a:latin typeface="+mn-lt"/>
          <a:ea typeface="+mn-ea"/>
          <a:cs typeface="+mn-cs"/>
        </a:defRPr>
      </a:lvl8pPr>
      <a:lvl9pPr marL="2786137" indent="-163891" algn="l" defTabSz="655562" rtl="0" eaLnBrk="1" latinLnBrk="0" hangingPunct="1">
        <a:lnSpc>
          <a:spcPct val="90000"/>
        </a:lnSpc>
        <a:spcBef>
          <a:spcPts val="358"/>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55562" rtl="0" eaLnBrk="1" latinLnBrk="0" hangingPunct="1">
        <a:defRPr sz="1300" kern="1200">
          <a:solidFill>
            <a:schemeClr val="tx1"/>
          </a:solidFill>
          <a:latin typeface="+mn-lt"/>
          <a:ea typeface="+mn-ea"/>
          <a:cs typeface="+mn-cs"/>
        </a:defRPr>
      </a:lvl1pPr>
      <a:lvl2pPr marL="327781" algn="l" defTabSz="655562" rtl="0" eaLnBrk="1" latinLnBrk="0" hangingPunct="1">
        <a:defRPr sz="1300" kern="1200">
          <a:solidFill>
            <a:schemeClr val="tx1"/>
          </a:solidFill>
          <a:latin typeface="+mn-lt"/>
          <a:ea typeface="+mn-ea"/>
          <a:cs typeface="+mn-cs"/>
        </a:defRPr>
      </a:lvl2pPr>
      <a:lvl3pPr marL="655562" algn="l" defTabSz="655562" rtl="0" eaLnBrk="1" latinLnBrk="0" hangingPunct="1">
        <a:defRPr sz="1300" kern="1200">
          <a:solidFill>
            <a:schemeClr val="tx1"/>
          </a:solidFill>
          <a:latin typeface="+mn-lt"/>
          <a:ea typeface="+mn-ea"/>
          <a:cs typeface="+mn-cs"/>
        </a:defRPr>
      </a:lvl3pPr>
      <a:lvl4pPr marL="983342" algn="l" defTabSz="655562" rtl="0" eaLnBrk="1" latinLnBrk="0" hangingPunct="1">
        <a:defRPr sz="1300" kern="1200">
          <a:solidFill>
            <a:schemeClr val="tx1"/>
          </a:solidFill>
          <a:latin typeface="+mn-lt"/>
          <a:ea typeface="+mn-ea"/>
          <a:cs typeface="+mn-cs"/>
        </a:defRPr>
      </a:lvl4pPr>
      <a:lvl5pPr marL="1311123" algn="l" defTabSz="655562" rtl="0" eaLnBrk="1" latinLnBrk="0" hangingPunct="1">
        <a:defRPr sz="1300" kern="1200">
          <a:solidFill>
            <a:schemeClr val="tx1"/>
          </a:solidFill>
          <a:latin typeface="+mn-lt"/>
          <a:ea typeface="+mn-ea"/>
          <a:cs typeface="+mn-cs"/>
        </a:defRPr>
      </a:lvl5pPr>
      <a:lvl6pPr marL="1638904" algn="l" defTabSz="655562" rtl="0" eaLnBrk="1" latinLnBrk="0" hangingPunct="1">
        <a:defRPr sz="1300" kern="1200">
          <a:solidFill>
            <a:schemeClr val="tx1"/>
          </a:solidFill>
          <a:latin typeface="+mn-lt"/>
          <a:ea typeface="+mn-ea"/>
          <a:cs typeface="+mn-cs"/>
        </a:defRPr>
      </a:lvl6pPr>
      <a:lvl7pPr marL="1966685" algn="l" defTabSz="655562" rtl="0" eaLnBrk="1" latinLnBrk="0" hangingPunct="1">
        <a:defRPr sz="1300" kern="1200">
          <a:solidFill>
            <a:schemeClr val="tx1"/>
          </a:solidFill>
          <a:latin typeface="+mn-lt"/>
          <a:ea typeface="+mn-ea"/>
          <a:cs typeface="+mn-cs"/>
        </a:defRPr>
      </a:lvl7pPr>
      <a:lvl8pPr marL="2294466" algn="l" defTabSz="655562" rtl="0" eaLnBrk="1" latinLnBrk="0" hangingPunct="1">
        <a:defRPr sz="1300" kern="1200">
          <a:solidFill>
            <a:schemeClr val="tx1"/>
          </a:solidFill>
          <a:latin typeface="+mn-lt"/>
          <a:ea typeface="+mn-ea"/>
          <a:cs typeface="+mn-cs"/>
        </a:defRPr>
      </a:lvl8pPr>
      <a:lvl9pPr marL="2622247" algn="l" defTabSz="655562"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hyperlink" Target="0001.&#30475;&#30475;&#26032;&#38395;&#32593;-A%20visit%20to%20JW%20Marriott%20Hotel%20Shanghai%20at%20Tomorrow%20Square%20%20&#21442;&#35266;&#19978;&#28023;&#26126;&#22825;&#24191;&#22330;JW&#19975;&#35946;&#37202;&#24215;(1).mp4" TargetMode="External"/><Relationship Id="rId1" Type="http://schemas.openxmlformats.org/officeDocument/2006/relationships/slideLayout" Target="../slideLayouts/slideLayout21.xml"/><Relationship Id="rId6" Type="http://schemas.openxmlformats.org/officeDocument/2006/relationships/hyperlink" Target="Welcome%20to%20Three%20on%20the%20Bund.mp4" TargetMode="Externa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0.png"/><Relationship Id="rId7" Type="http://schemas.openxmlformats.org/officeDocument/2006/relationships/image" Target="../media/image52.png"/><Relationship Id="rId12"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microsoft.com/office/2007/relationships/hdphoto" Target="../media/hdphoto3.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76.jpe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hyperlink" Target="https://m.youtube.com/watch?v=OdN5lXgjQnA" TargetMode="External"/><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6.jpe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jpeg"/></Relationships>
</file>

<file path=ppt/slides/_rels/slide2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hyperlink" Target="&#19978;&#28023;&#22823;&#23398;&#23459;&#20256;&#29255;-&#22269;&#35821;1080P(&#38480;&#20813;).qs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10"/>
          <p:cNvSpPr/>
          <p:nvPr/>
        </p:nvSpPr>
        <p:spPr bwMode="auto">
          <a:xfrm>
            <a:off x="2516103" y="832805"/>
            <a:ext cx="3722400" cy="3722055"/>
          </a:xfrm>
          <a:prstGeom prst="ellipse">
            <a:avLst/>
          </a:prstGeom>
          <a:solidFill>
            <a:schemeClr val="bg1">
              <a:alpha val="20000"/>
            </a:schemeClr>
          </a:solidFill>
          <a:ln w="3175" cap="flat">
            <a:noFill/>
            <a:prstDash val="solid"/>
            <a:miter lim="800000"/>
          </a:ln>
          <a:effectLst/>
        </p:spPr>
        <p:txBody>
          <a:bodyPr vert="horz" wrap="square" lIns="87404" tIns="43702" rIns="87404" bIns="43702" numCol="1" anchor="t" anchorCtr="0" compatLnSpc="1"/>
          <a:lstStyle/>
          <a:p>
            <a:pPr defTabSz="874082"/>
            <a:endParaRPr lang="zh-CN" altLang="en-US" sz="1700" kern="0">
              <a:solidFill>
                <a:prstClr val="black"/>
              </a:solidFill>
              <a:latin typeface="Arial" panose="020B0604020202020204" pitchFamily="34" charset="0"/>
              <a:ea typeface="微软雅黑" panose="020B0503020204020204" charset="-122"/>
              <a:sym typeface="Arial" panose="020B0604020202020204" pitchFamily="34" charset="0"/>
            </a:endParaRPr>
          </a:p>
        </p:txBody>
      </p:sp>
      <p:sp>
        <p:nvSpPr>
          <p:cNvPr id="6" name="Freeform 10"/>
          <p:cNvSpPr/>
          <p:nvPr/>
        </p:nvSpPr>
        <p:spPr bwMode="auto">
          <a:xfrm>
            <a:off x="2664370" y="986207"/>
            <a:ext cx="3416400" cy="3414759"/>
          </a:xfrm>
          <a:prstGeom prst="ellipse">
            <a:avLst/>
          </a:prstGeom>
          <a:solidFill>
            <a:srgbClr val="C51729">
              <a:alpha val="72000"/>
            </a:srgbClr>
          </a:solidFill>
          <a:ln w="3175" cap="flat">
            <a:noFill/>
            <a:prstDash val="solid"/>
            <a:miter lim="800000"/>
          </a:ln>
          <a:effectLst/>
        </p:spPr>
        <p:txBody>
          <a:bodyPr vert="horz" wrap="square" lIns="87404" tIns="43702" rIns="87404" bIns="43702" numCol="1" anchor="t" anchorCtr="0" compatLnSpc="1"/>
          <a:lstStyle/>
          <a:p>
            <a:pPr defTabSz="874082"/>
            <a:endParaRPr lang="zh-CN" altLang="en-US" sz="1700" kern="0">
              <a:solidFill>
                <a:prstClr val="black"/>
              </a:solidFill>
              <a:latin typeface="Arial" panose="020B0604020202020204" pitchFamily="34" charset="0"/>
              <a:ea typeface="微软雅黑" panose="020B0503020204020204" charset="-122"/>
              <a:sym typeface="Arial" panose="020B0604020202020204" pitchFamily="34" charset="0"/>
            </a:endParaRPr>
          </a:p>
        </p:txBody>
      </p:sp>
      <p:sp>
        <p:nvSpPr>
          <p:cNvPr id="19" name="文本框 18"/>
          <p:cNvSpPr txBox="1"/>
          <p:nvPr/>
        </p:nvSpPr>
        <p:spPr>
          <a:xfrm>
            <a:off x="2609402" y="2652831"/>
            <a:ext cx="3573166" cy="1244268"/>
          </a:xfrm>
          <a:prstGeom prst="rect">
            <a:avLst/>
          </a:prstGeom>
          <a:noFill/>
        </p:spPr>
        <p:txBody>
          <a:bodyPr wrap="square" lIns="73993" tIns="36997" rIns="73993" bIns="36997" rtlCol="0">
            <a:spAutoFit/>
          </a:bodyPr>
          <a:lstStyle/>
          <a:p>
            <a:pPr algn="ctr" defTabSz="874082"/>
            <a:r>
              <a:rPr lang="en-US" altLang="zh-CN" sz="3800" b="1" dirty="0">
                <a:solidFill>
                  <a:prstClr val="white"/>
                </a:solidFill>
                <a:latin typeface="Calibri"/>
                <a:ea typeface="方正兰亭超细黑简体" panose="02000000000000000000" pitchFamily="2" charset="-122"/>
                <a:cs typeface="Arial" panose="020B0604020202020204" pitchFamily="34" charset="0"/>
              </a:rPr>
              <a:t>DHIC&amp;SRTC</a:t>
            </a:r>
          </a:p>
          <a:p>
            <a:pPr algn="ctr" defTabSz="874082"/>
            <a:r>
              <a:rPr lang="en-US" altLang="zh-CN" sz="3800" b="1" dirty="0">
                <a:solidFill>
                  <a:prstClr val="white"/>
                </a:solidFill>
                <a:latin typeface="Calibri"/>
                <a:ea typeface="方正兰亭超细黑简体" panose="02000000000000000000" pitchFamily="2" charset="-122"/>
                <a:cs typeface="Arial" panose="020B0604020202020204" pitchFamily="34" charset="0"/>
              </a:rPr>
              <a:t>Program</a:t>
            </a:r>
            <a:endParaRPr lang="zh-CN" altLang="en-US" sz="3800" b="1" dirty="0">
              <a:solidFill>
                <a:prstClr val="white"/>
              </a:solidFill>
              <a:latin typeface="Calibri"/>
              <a:ea typeface="方正兰亭超细黑简体" panose="02000000000000000000" pitchFamily="2" charset="-122"/>
              <a:cs typeface="Arial" panose="020B0604020202020204" pitchFamily="34" charset="0"/>
            </a:endParaRPr>
          </a:p>
        </p:txBody>
      </p:sp>
      <p:sp>
        <p:nvSpPr>
          <p:cNvPr id="20" name="文本框 19"/>
          <p:cNvSpPr txBox="1"/>
          <p:nvPr/>
        </p:nvSpPr>
        <p:spPr>
          <a:xfrm>
            <a:off x="3068579" y="1395196"/>
            <a:ext cx="2541112" cy="1490489"/>
          </a:xfrm>
          <a:prstGeom prst="rect">
            <a:avLst/>
          </a:prstGeom>
        </p:spPr>
        <p:txBody>
          <a:bodyPr wrap="none" lIns="73993" tIns="36997" rIns="73993" bIns="36997">
            <a:spAutoFit/>
          </a:bodyPr>
          <a:lstStyle>
            <a:defPPr>
              <a:defRPr lang="zh-CN"/>
            </a:defPPr>
            <a:lvl1pPr>
              <a:defRPr sz="4400">
                <a:solidFill>
                  <a:prstClr val="white"/>
                </a:solidFill>
                <a:effectLst>
                  <a:outerShdw blurRad="50800" dist="38100" dir="5400000" algn="t" rotWithShape="0">
                    <a:prstClr val="black">
                      <a:alpha val="40000"/>
                    </a:prstClr>
                  </a:outerShdw>
                </a:effectLst>
                <a:latin typeface="Impact" panose="020B0806030902050204" pitchFamily="34" charset="0"/>
                <a:ea typeface="方正兰亭黑_GBK"/>
              </a:defRPr>
            </a:lvl1pPr>
          </a:lstStyle>
          <a:p>
            <a:pPr defTabSz="655562"/>
            <a:r>
              <a:rPr lang="en-US" altLang="zh-CN" sz="9200" dirty="0">
                <a:effectLst/>
                <a:latin typeface="Calibri"/>
              </a:rPr>
              <a:t>201</a:t>
            </a:r>
            <a:r>
              <a:rPr lang="en-US" sz="9200" dirty="0">
                <a:effectLst/>
                <a:latin typeface="Calibri"/>
              </a:rPr>
              <a:t>9</a:t>
            </a:r>
          </a:p>
        </p:txBody>
      </p:sp>
      <p:grpSp>
        <p:nvGrpSpPr>
          <p:cNvPr id="21" name="组合 20"/>
          <p:cNvGrpSpPr/>
          <p:nvPr/>
        </p:nvGrpSpPr>
        <p:grpSpPr>
          <a:xfrm flipV="1">
            <a:off x="3188128" y="2653070"/>
            <a:ext cx="2383014" cy="40517"/>
            <a:chOff x="1239791" y="3373704"/>
            <a:chExt cx="5327375" cy="56535"/>
          </a:xfrm>
        </p:grpSpPr>
        <p:sp>
          <p:nvSpPr>
            <p:cNvPr id="22" name="矩形 21"/>
            <p:cNvSpPr/>
            <p:nvPr/>
          </p:nvSpPr>
          <p:spPr>
            <a:xfrm>
              <a:off x="1239791" y="3373704"/>
              <a:ext cx="1068443" cy="56535"/>
            </a:xfrm>
            <a:prstGeom prst="rect">
              <a:avLst/>
            </a:prstGeom>
            <a:solidFill>
              <a:srgbClr val="2E5660"/>
            </a:solidFill>
            <a:ln w="12700" cap="flat" cmpd="sng" algn="ctr">
              <a:noFill/>
              <a:prstDash val="solid"/>
              <a:miter lim="800000"/>
            </a:ln>
            <a:effectLst/>
          </p:spPr>
          <p:txBody>
            <a:bodyPr rtlCol="0" anchor="ctr"/>
            <a:lstStyle/>
            <a:p>
              <a:pPr algn="ctr" defTabSz="655562">
                <a:defRPr/>
              </a:pPr>
              <a:endParaRPr lang="zh-CN" altLang="en-US" sz="1300" kern="0">
                <a:solidFill>
                  <a:prstClr val="white"/>
                </a:solidFill>
                <a:latin typeface="Calibri Light"/>
                <a:ea typeface="微软雅黑 Light"/>
              </a:endParaRPr>
            </a:p>
          </p:txBody>
        </p:sp>
        <p:sp>
          <p:nvSpPr>
            <p:cNvPr id="23" name="矩形 22"/>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defTabSz="655562">
                <a:defRPr/>
              </a:pPr>
              <a:endParaRPr lang="zh-CN" altLang="en-US" sz="1300" kern="0">
                <a:solidFill>
                  <a:prstClr val="white"/>
                </a:solidFill>
                <a:latin typeface="Calibri Light"/>
                <a:ea typeface="微软雅黑 Light"/>
              </a:endParaRPr>
            </a:p>
          </p:txBody>
        </p:sp>
        <p:sp>
          <p:nvSpPr>
            <p:cNvPr id="24" name="矩形 23"/>
            <p:cNvSpPr/>
            <p:nvPr/>
          </p:nvSpPr>
          <p:spPr>
            <a:xfrm>
              <a:off x="2305265" y="3373704"/>
              <a:ext cx="1068443" cy="56535"/>
            </a:xfrm>
            <a:prstGeom prst="rect">
              <a:avLst/>
            </a:prstGeom>
            <a:solidFill>
              <a:srgbClr val="613620"/>
            </a:solidFill>
            <a:ln w="12700" cap="flat" cmpd="sng" algn="ctr">
              <a:noFill/>
              <a:prstDash val="solid"/>
              <a:miter lim="800000"/>
            </a:ln>
            <a:effectLst/>
          </p:spPr>
          <p:txBody>
            <a:bodyPr rtlCol="0" anchor="ctr"/>
            <a:lstStyle/>
            <a:p>
              <a:pPr algn="ctr" defTabSz="655562">
                <a:defRPr/>
              </a:pPr>
              <a:endParaRPr lang="zh-CN" altLang="en-US" sz="1300" kern="0">
                <a:solidFill>
                  <a:prstClr val="white"/>
                </a:solidFill>
                <a:latin typeface="Calibri Light"/>
                <a:ea typeface="微软雅黑 Light"/>
              </a:endParaRPr>
            </a:p>
          </p:txBody>
        </p:sp>
        <p:sp>
          <p:nvSpPr>
            <p:cNvPr id="25" name="矩形 24"/>
            <p:cNvSpPr/>
            <p:nvPr/>
          </p:nvSpPr>
          <p:spPr>
            <a:xfrm>
              <a:off x="4433247" y="3373704"/>
              <a:ext cx="1068443" cy="56535"/>
            </a:xfrm>
            <a:prstGeom prst="rect">
              <a:avLst/>
            </a:prstGeom>
            <a:solidFill>
              <a:schemeClr val="accent1">
                <a:lumMod val="75000"/>
              </a:schemeClr>
            </a:solidFill>
            <a:ln w="12700" cap="flat" cmpd="sng" algn="ctr">
              <a:noFill/>
              <a:prstDash val="solid"/>
              <a:miter lim="800000"/>
            </a:ln>
            <a:effectLst/>
          </p:spPr>
          <p:txBody>
            <a:bodyPr rtlCol="0" anchor="ctr"/>
            <a:lstStyle/>
            <a:p>
              <a:pPr algn="ctr" defTabSz="655562">
                <a:defRPr/>
              </a:pPr>
              <a:endParaRPr lang="zh-CN" altLang="en-US" sz="1300" kern="0">
                <a:solidFill>
                  <a:prstClr val="white"/>
                </a:solidFill>
                <a:latin typeface="Calibri Light"/>
                <a:ea typeface="微软雅黑 Light"/>
              </a:endParaRPr>
            </a:p>
          </p:txBody>
        </p:sp>
        <p:sp>
          <p:nvSpPr>
            <p:cNvPr id="26" name="矩形 25"/>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defTabSz="655562">
                <a:defRPr/>
              </a:pPr>
              <a:endParaRPr lang="zh-CN" altLang="en-US" sz="1300" kern="0">
                <a:solidFill>
                  <a:prstClr val="white"/>
                </a:solidFill>
                <a:latin typeface="Calibri Light"/>
                <a:ea typeface="微软雅黑 Light"/>
              </a:endParaRPr>
            </a:p>
          </p:txBody>
        </p:sp>
      </p:grpSp>
      <p:pic>
        <p:nvPicPr>
          <p:cNvPr id="15" name="商务伴奏.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570" y="-753579"/>
            <a:ext cx="609706" cy="5402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numSld="999">
                <p:cTn id="2" repeatCount="indefinite" fill="remove"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椭圆 55"/>
          <p:cNvSpPr/>
          <p:nvPr/>
        </p:nvSpPr>
        <p:spPr>
          <a:xfrm>
            <a:off x="6818168" y="1298244"/>
            <a:ext cx="1328318" cy="1295432"/>
          </a:xfrm>
          <a:prstGeom prst="ellipse">
            <a:avLst/>
          </a:prstGeom>
          <a:solidFill>
            <a:srgbClr val="CAA884"/>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87" name="椭圆 86"/>
          <p:cNvSpPr/>
          <p:nvPr/>
        </p:nvSpPr>
        <p:spPr>
          <a:xfrm>
            <a:off x="6825149" y="2907746"/>
            <a:ext cx="1328318" cy="1295430"/>
          </a:xfrm>
          <a:prstGeom prst="ellipse">
            <a:avLst/>
          </a:prstGeom>
          <a:solidFill>
            <a:srgbClr val="2E5660"/>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90" name="椭圆 89"/>
          <p:cNvSpPr/>
          <p:nvPr/>
        </p:nvSpPr>
        <p:spPr>
          <a:xfrm>
            <a:off x="4711383" y="2907746"/>
            <a:ext cx="1328318" cy="12954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pic>
        <p:nvPicPr>
          <p:cNvPr id="1041" name="Picture 1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7522" y="1363536"/>
            <a:ext cx="1206210" cy="117634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矩形 91"/>
          <p:cNvSpPr/>
          <p:nvPr/>
        </p:nvSpPr>
        <p:spPr>
          <a:xfrm>
            <a:off x="348645" y="4399059"/>
            <a:ext cx="8768700" cy="243994"/>
          </a:xfrm>
          <a:prstGeom prst="rect">
            <a:avLst/>
          </a:prstGeom>
        </p:spPr>
        <p:txBody>
          <a:bodyPr wrap="square" lIns="73993" tIns="36997" rIns="73993" bIns="36997">
            <a:spAutoFit/>
          </a:bodyPr>
          <a:lstStyle/>
          <a:p>
            <a:pPr defTabSz="874082"/>
            <a:r>
              <a:rPr lang="en-US" altLang="zh-CN" sz="1100" dirty="0">
                <a:solidFill>
                  <a:srgbClr val="C51729"/>
                </a:solidFill>
                <a:latin typeface="微软雅黑"/>
                <a:ea typeface="微软雅黑 Light"/>
                <a:cs typeface="Lato Light" charset="0"/>
              </a:rPr>
              <a:t>6 MONTHS INTERNSHIP – Offering Front Office, Food and Beverage, Event Management, Guest Relations, Kitchen and etc.</a:t>
            </a:r>
            <a:endParaRPr lang="vi-VN" altLang="zh-CN" sz="1100" dirty="0">
              <a:solidFill>
                <a:srgbClr val="C51729"/>
              </a:solidFill>
              <a:latin typeface="+mj-ea"/>
              <a:ea typeface="微软雅黑 Light"/>
              <a:cs typeface="Lato Light" charset="0"/>
            </a:endParaRPr>
          </a:p>
        </p:txBody>
      </p:sp>
      <p:sp>
        <p:nvSpPr>
          <p:cNvPr id="64" name="椭圆 63"/>
          <p:cNvSpPr/>
          <p:nvPr/>
        </p:nvSpPr>
        <p:spPr>
          <a:xfrm>
            <a:off x="646791" y="1298244"/>
            <a:ext cx="1328318" cy="1295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68" name="椭圆 67"/>
          <p:cNvSpPr/>
          <p:nvPr/>
        </p:nvSpPr>
        <p:spPr>
          <a:xfrm>
            <a:off x="2675596" y="1298244"/>
            <a:ext cx="1328318" cy="1295432"/>
          </a:xfrm>
          <a:prstGeom prst="ellipse">
            <a:avLst/>
          </a:prstGeom>
          <a:solidFill>
            <a:srgbClr val="613620"/>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72" name="椭圆 71"/>
          <p:cNvSpPr/>
          <p:nvPr/>
        </p:nvSpPr>
        <p:spPr>
          <a:xfrm>
            <a:off x="4704402" y="1298244"/>
            <a:ext cx="1328318" cy="1295432"/>
          </a:xfrm>
          <a:prstGeom prst="ellipse">
            <a:avLst/>
          </a:prstGeom>
          <a:solidFill>
            <a:srgbClr val="2E5660"/>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pic>
        <p:nvPicPr>
          <p:cNvPr id="1026" name="Picture 2"/>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5454" y="1363536"/>
            <a:ext cx="1206210" cy="117634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椭圆 87"/>
          <p:cNvSpPr/>
          <p:nvPr/>
        </p:nvSpPr>
        <p:spPr>
          <a:xfrm>
            <a:off x="653772" y="2907746"/>
            <a:ext cx="1328318" cy="1295432"/>
          </a:xfrm>
          <a:prstGeom prst="ellipse">
            <a:avLst/>
          </a:prstGeom>
          <a:solidFill>
            <a:srgbClr val="613620"/>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89" name="椭圆 88"/>
          <p:cNvSpPr/>
          <p:nvPr/>
        </p:nvSpPr>
        <p:spPr>
          <a:xfrm>
            <a:off x="2682577" y="2907745"/>
            <a:ext cx="1328318" cy="1295431"/>
          </a:xfrm>
          <a:prstGeom prst="ellipse">
            <a:avLst/>
          </a:prstGeom>
          <a:solidFill>
            <a:srgbClr val="CAA884"/>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pic>
        <p:nvPicPr>
          <p:cNvPr id="1035" name="Picture 11"/>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4825" y="2961742"/>
            <a:ext cx="1206210" cy="117634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43630" y="2961742"/>
            <a:ext cx="1206210" cy="117634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36650" y="1363873"/>
            <a:ext cx="1206210" cy="117601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72436" y="2962147"/>
            <a:ext cx="1206210" cy="117634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6201" y="2961742"/>
            <a:ext cx="1206210" cy="117634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椭圆 21"/>
          <p:cNvSpPr/>
          <p:nvPr/>
        </p:nvSpPr>
        <p:spPr>
          <a:xfrm>
            <a:off x="707208" y="1363175"/>
            <a:ext cx="1206210" cy="1176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74082"/>
            <a:endParaRPr lang="zh-CN" altLang="en-US" sz="1700">
              <a:solidFill>
                <a:prstClr val="white"/>
              </a:solidFill>
              <a:latin typeface="Calibri Light"/>
              <a:ea typeface="微软雅黑 Light"/>
            </a:endParaRPr>
          </a:p>
        </p:txBody>
      </p:sp>
      <p:pic>
        <p:nvPicPr>
          <p:cNvPr id="21" name="Picture 14" descr="http://www.logo11.cn/uploads/allimg/170403/122F0B08-1.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12017"/>
          <a:stretch>
            <a:fillRect/>
          </a:stretch>
        </p:blipFill>
        <p:spPr bwMode="auto">
          <a:xfrm>
            <a:off x="906586" y="1760272"/>
            <a:ext cx="909831" cy="371376"/>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a:extLst>
              <a:ext uri="{FF2B5EF4-FFF2-40B4-BE49-F238E27FC236}">
                <a16:creationId xmlns:a16="http://schemas.microsoft.com/office/drawing/2014/main" xmlns="" id="{AAAF9055-2119-4A10-B7CD-68FCDB901B52}"/>
              </a:ext>
            </a:extLst>
          </p:cNvPr>
          <p:cNvSpPr/>
          <p:nvPr/>
        </p:nvSpPr>
        <p:spPr>
          <a:xfrm>
            <a:off x="-7144" y="412304"/>
            <a:ext cx="2855378" cy="498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altLang="zh-CN" sz="2800" dirty="0">
                <a:solidFill>
                  <a:srgbClr val="F1F3F2"/>
                </a:solidFill>
                <a:latin typeface="+mj-ea"/>
                <a:ea typeface="+mj-ea"/>
              </a:rPr>
              <a:t>INTERNSHIP</a:t>
            </a:r>
            <a:endParaRPr lang="vi-VN" altLang="zh-CN" sz="2800" dirty="0">
              <a:solidFill>
                <a:srgbClr val="F1F3F2"/>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2" action="ppaction://hlinkfile"/>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4467122" y="2832342"/>
            <a:ext cx="4677389" cy="231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timgsa.baidu.com/timg?image&amp;quality=80&amp;size=b9999_10000&amp;sec=1548664696899&amp;di=ec3f02e1f98ce9a8900fe1b293aeb41c&amp;imgtype=0&amp;src=http%3A%2F%2Fp.yhres.com%2Fhost%2F2017%2F06%2F01%2F1496313213469188.jpg-q75hm"/>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969" y="2832339"/>
            <a:ext cx="4481092" cy="231274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46" y="-32655"/>
            <a:ext cx="4476968" cy="2398209"/>
          </a:xfrm>
          <a:prstGeom prst="rect">
            <a:avLst/>
          </a:prstGeom>
        </p:spPr>
      </p:pic>
      <p:pic>
        <p:nvPicPr>
          <p:cNvPr id="1026" name="Picture 2">
            <a:hlinkClick r:id="rId6" action="ppaction://hlinkfile"/>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67122" y="0"/>
            <a:ext cx="4678465" cy="236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36517" y="4899268"/>
            <a:ext cx="9168940" cy="245821"/>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endParaRPr lang="zh-CN" altLang="en-US"/>
          </a:p>
        </p:txBody>
      </p:sp>
      <p:sp>
        <p:nvSpPr>
          <p:cNvPr id="11" name="矩形 10"/>
          <p:cNvSpPr/>
          <p:nvPr/>
        </p:nvSpPr>
        <p:spPr>
          <a:xfrm>
            <a:off x="-37027" y="2119734"/>
            <a:ext cx="9182615" cy="245821"/>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endParaRPr lang="zh-CN" altLang="en-US"/>
          </a:p>
        </p:txBody>
      </p:sp>
      <p:sp>
        <p:nvSpPr>
          <p:cNvPr id="13" name="TextBox 12"/>
          <p:cNvSpPr txBox="1"/>
          <p:nvPr/>
        </p:nvSpPr>
        <p:spPr>
          <a:xfrm>
            <a:off x="7645312" y="2104100"/>
            <a:ext cx="1504199" cy="277085"/>
          </a:xfrm>
          <a:prstGeom prst="rect">
            <a:avLst/>
          </a:prstGeom>
          <a:noFill/>
        </p:spPr>
        <p:txBody>
          <a:bodyPr wrap="none" lIns="91458" tIns="45729" rIns="91458" bIns="45729" rtlCol="0">
            <a:spAutoFit/>
          </a:bodyPr>
          <a:lstStyle/>
          <a:p>
            <a:r>
              <a:rPr lang="en-US" altLang="zh-CN" sz="1200" dirty="0">
                <a:solidFill>
                  <a:schemeClr val="bg1"/>
                </a:solidFill>
              </a:rPr>
              <a:t>THREE ON THE BUND</a:t>
            </a:r>
            <a:endParaRPr lang="zh-CN" altLang="en-US" sz="1200" dirty="0">
              <a:solidFill>
                <a:schemeClr val="bg1"/>
              </a:solidFill>
            </a:endParaRPr>
          </a:p>
        </p:txBody>
      </p:sp>
      <p:sp>
        <p:nvSpPr>
          <p:cNvPr id="17" name="TextBox 16"/>
          <p:cNvSpPr txBox="1"/>
          <p:nvPr/>
        </p:nvSpPr>
        <p:spPr>
          <a:xfrm>
            <a:off x="5997464" y="4887052"/>
            <a:ext cx="3144484" cy="277085"/>
          </a:xfrm>
          <a:prstGeom prst="rect">
            <a:avLst/>
          </a:prstGeom>
          <a:noFill/>
        </p:spPr>
        <p:txBody>
          <a:bodyPr wrap="none" lIns="91458" tIns="45729" rIns="91458" bIns="45729" rtlCol="0">
            <a:spAutoFit/>
          </a:bodyPr>
          <a:lstStyle/>
          <a:p>
            <a:r>
              <a:rPr lang="en-US" altLang="zh-CN" sz="1200" dirty="0">
                <a:solidFill>
                  <a:schemeClr val="bg1"/>
                </a:solidFill>
              </a:rPr>
              <a:t>JW MARRIOTT SHANGHAI TOMORROW SQUARE</a:t>
            </a:r>
            <a:endParaRPr lang="zh-CN" altLang="en-US" sz="1200" dirty="0">
              <a:solidFill>
                <a:schemeClr val="bg1"/>
              </a:solidFill>
            </a:endParaRPr>
          </a:p>
        </p:txBody>
      </p:sp>
      <p:sp>
        <p:nvSpPr>
          <p:cNvPr id="19" name="TextBox 18"/>
          <p:cNvSpPr txBox="1"/>
          <p:nvPr/>
        </p:nvSpPr>
        <p:spPr>
          <a:xfrm>
            <a:off x="-13969" y="2110209"/>
            <a:ext cx="2469309" cy="275675"/>
          </a:xfrm>
          <a:prstGeom prst="rect">
            <a:avLst/>
          </a:prstGeom>
          <a:noFill/>
        </p:spPr>
        <p:txBody>
          <a:bodyPr wrap="none" lIns="91458" tIns="45729" rIns="91458" bIns="45729" rtlCol="0">
            <a:spAutoFit/>
          </a:bodyPr>
          <a:lstStyle/>
          <a:p>
            <a:pPr lvl="0"/>
            <a:r>
              <a:rPr lang="en-US" altLang="en-GB" sz="1200" dirty="0">
                <a:solidFill>
                  <a:schemeClr val="bg1"/>
                </a:solidFill>
              </a:rPr>
              <a:t>INTERCONTINENTAL</a:t>
            </a:r>
            <a:r>
              <a:rPr lang="en-GB" altLang="zh-CN" sz="1200" dirty="0">
                <a:solidFill>
                  <a:schemeClr val="bg1"/>
                </a:solidFill>
              </a:rPr>
              <a:t> </a:t>
            </a:r>
            <a:r>
              <a:rPr lang="en-US" altLang="en-GB" sz="1200" dirty="0">
                <a:solidFill>
                  <a:schemeClr val="bg1"/>
                </a:solidFill>
              </a:rPr>
              <a:t>SHANGHAI EXPO</a:t>
            </a:r>
          </a:p>
        </p:txBody>
      </p:sp>
      <p:sp>
        <p:nvSpPr>
          <p:cNvPr id="22" name="TextBox 21"/>
          <p:cNvSpPr txBox="1"/>
          <p:nvPr/>
        </p:nvSpPr>
        <p:spPr>
          <a:xfrm>
            <a:off x="-35718" y="4887815"/>
            <a:ext cx="2358374" cy="277017"/>
          </a:xfrm>
          <a:prstGeom prst="rect">
            <a:avLst/>
          </a:prstGeom>
          <a:noFill/>
        </p:spPr>
        <p:txBody>
          <a:bodyPr wrap="none" lIns="91458" tIns="45729" rIns="91458" bIns="45729" rtlCol="0">
            <a:spAutoFit/>
          </a:bodyPr>
          <a:lstStyle/>
          <a:p>
            <a:pPr fontAlgn="ctr"/>
            <a:r>
              <a:rPr lang="en-US" altLang="zh-CN" sz="1200" dirty="0">
                <a:solidFill>
                  <a:schemeClr val="bg1"/>
                </a:solidFill>
              </a:rPr>
              <a:t>LE MERIDIEN SHANGHAI MINHANG</a:t>
            </a:r>
          </a:p>
        </p:txBody>
      </p:sp>
      <p:sp>
        <p:nvSpPr>
          <p:cNvPr id="2" name="矩形 1"/>
          <p:cNvSpPr/>
          <p:nvPr/>
        </p:nvSpPr>
        <p:spPr>
          <a:xfrm>
            <a:off x="3861195" y="2453520"/>
            <a:ext cx="1356690" cy="307795"/>
          </a:xfrm>
          <a:prstGeom prst="rect">
            <a:avLst/>
          </a:prstGeom>
        </p:spPr>
        <p:txBody>
          <a:bodyPr wrap="none" lIns="91458" tIns="45729" rIns="91458" bIns="45729">
            <a:spAutoFit/>
          </a:bodyPr>
          <a:lstStyle/>
          <a:p>
            <a:pPr defTabSz="914583"/>
            <a:r>
              <a:rPr lang="en-US" altLang="zh-CN" sz="1400" b="1" dirty="0">
                <a:solidFill>
                  <a:srgbClr val="C51729"/>
                </a:solidFill>
                <a:latin typeface="+mj-ea"/>
                <a:cs typeface="Lato Black" charset="0"/>
              </a:rPr>
              <a:t>OUR HOTELS</a:t>
            </a:r>
          </a:p>
        </p:txBody>
      </p:sp>
    </p:spTree>
    <p:extLst>
      <p:ext uri="{BB962C8B-B14F-4D97-AF65-F5344CB8AC3E}">
        <p14:creationId xmlns:p14="http://schemas.microsoft.com/office/powerpoint/2010/main" val="22954490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1" y="343661"/>
            <a:ext cx="2855377" cy="4417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51" name="TextBox 5"/>
          <p:cNvSpPr txBox="1"/>
          <p:nvPr/>
        </p:nvSpPr>
        <p:spPr>
          <a:xfrm>
            <a:off x="517652" y="340296"/>
            <a:ext cx="2335103" cy="505604"/>
          </a:xfrm>
          <a:prstGeom prst="rect">
            <a:avLst/>
          </a:prstGeom>
          <a:noFill/>
        </p:spPr>
        <p:txBody>
          <a:bodyPr wrap="square" lIns="34411" tIns="36997" rIns="34411" bIns="36997" rtlCol="0">
            <a:spAutoFit/>
          </a:bodyPr>
          <a:lstStyle/>
          <a:p>
            <a:pPr algn="ctr" defTabSz="914583"/>
            <a:r>
              <a:rPr lang="en-US" sz="2800" dirty="0">
                <a:solidFill>
                  <a:srgbClr val="F1F3F2"/>
                </a:solidFill>
                <a:latin typeface="+mj-ea"/>
                <a:ea typeface="+mj-ea"/>
              </a:rPr>
              <a:t>OPEN DAY</a:t>
            </a:r>
            <a:endParaRPr lang="vi-VN" sz="2800" dirty="0">
              <a:solidFill>
                <a:srgbClr val="F1F3F2"/>
              </a:solidFill>
              <a:latin typeface="+mj-ea"/>
              <a:ea typeface="+mj-ea"/>
            </a:endParaRPr>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88411" y="2836394"/>
            <a:ext cx="3592665" cy="211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88409" y="1487239"/>
            <a:ext cx="1796333" cy="134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15" t="329" r="9815" b="-329"/>
          <a:stretch/>
        </p:blipFill>
        <p:spPr bwMode="auto">
          <a:xfrm>
            <a:off x="5288409" y="137531"/>
            <a:ext cx="1796333" cy="134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44" y="1485026"/>
            <a:ext cx="1796332" cy="135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a:extLst>
              <a:ext uri="{FF2B5EF4-FFF2-40B4-BE49-F238E27FC236}">
                <a16:creationId xmlns:a16="http://schemas.microsoft.com/office/drawing/2014/main" xmlns="" id="{43DFD646-095E-4354-AAF0-9547840689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4743" y="132552"/>
            <a:ext cx="1796333" cy="1351368"/>
          </a:xfrm>
          <a:prstGeom prst="rect">
            <a:avLst/>
          </a:prstGeom>
        </p:spPr>
      </p:pic>
      <p:sp>
        <p:nvSpPr>
          <p:cNvPr id="4" name="文本框 3">
            <a:extLst>
              <a:ext uri="{FF2B5EF4-FFF2-40B4-BE49-F238E27FC236}">
                <a16:creationId xmlns:a16="http://schemas.microsoft.com/office/drawing/2014/main" xmlns="" id="{A46E5ED0-B238-45D7-9ED2-88D176F94401}"/>
              </a:ext>
            </a:extLst>
          </p:cNvPr>
          <p:cNvSpPr txBox="1"/>
          <p:nvPr/>
        </p:nvSpPr>
        <p:spPr>
          <a:xfrm>
            <a:off x="324322" y="988368"/>
            <a:ext cx="4248472" cy="3057760"/>
          </a:xfrm>
          <a:prstGeom prst="rect">
            <a:avLst/>
          </a:prstGeom>
          <a:noFill/>
        </p:spPr>
        <p:txBody>
          <a:bodyPr wrap="square" rtlCol="0">
            <a:spAutoFit/>
          </a:bodyPr>
          <a:lstStyle/>
          <a:p>
            <a:pPr>
              <a:lnSpc>
                <a:spcPct val="150000"/>
              </a:lnSpc>
            </a:pPr>
            <a:r>
              <a:rPr lang="en-US" altLang="zh-CN" sz="1300" dirty="0">
                <a:latin typeface="+mj-ea"/>
                <a:ea typeface="+mj-ea"/>
                <a:cs typeface="Arial" panose="020B0604020202020204" pitchFamily="34" charset="0"/>
              </a:rPr>
              <a:t>All the internship company will come on Open Day. They will provide campus talk and interviews for DHIC students. Students could apply for three choices maximum and confirm the interview status after Open Day. </a:t>
            </a:r>
          </a:p>
          <a:p>
            <a:pPr>
              <a:lnSpc>
                <a:spcPct val="150000"/>
              </a:lnSpc>
            </a:pPr>
            <a:r>
              <a:rPr lang="en-US" altLang="zh-CN" sz="1300" dirty="0">
                <a:latin typeface="+mj-ea"/>
                <a:ea typeface="+mj-ea"/>
                <a:cs typeface="Arial" panose="020B0604020202020204" pitchFamily="34" charset="0"/>
              </a:rPr>
              <a:t>If particular students are offered more than one choice, students can only choose one of them. If particular students fail all interviews, </a:t>
            </a:r>
            <a:r>
              <a:rPr lang="en-US" altLang="zh-CN" sz="1300" dirty="0" err="1">
                <a:latin typeface="+mj-ea"/>
                <a:ea typeface="+mj-ea"/>
                <a:cs typeface="Arial" panose="020B0604020202020204" pitchFamily="34" charset="0"/>
              </a:rPr>
              <a:t>Ruiya</a:t>
            </a:r>
            <a:r>
              <a:rPr lang="en-US" altLang="zh-CN" sz="1300" dirty="0">
                <a:latin typeface="+mj-ea"/>
                <a:ea typeface="+mj-ea"/>
                <a:cs typeface="Arial" panose="020B0604020202020204" pitchFamily="34" charset="0"/>
              </a:rPr>
              <a:t> will recommend special offer for students and they must follow this offer.</a:t>
            </a:r>
            <a:endParaRPr lang="zh-CN" altLang="en-US" sz="1300" dirty="0">
              <a:latin typeface="+mj-ea"/>
              <a:ea typeface="+mj-ea"/>
              <a:cs typeface="Arial" panose="020B0604020202020204" pitchFamily="34" charset="0"/>
            </a:endParaRPr>
          </a:p>
        </p:txBody>
      </p:sp>
      <p:sp>
        <p:nvSpPr>
          <p:cNvPr id="11" name="TextBox 5">
            <a:extLst>
              <a:ext uri="{FF2B5EF4-FFF2-40B4-BE49-F238E27FC236}">
                <a16:creationId xmlns:a16="http://schemas.microsoft.com/office/drawing/2014/main" xmlns="" id="{98EEF0E9-B6CA-46A4-AF9D-A46661DB47AD}"/>
              </a:ext>
            </a:extLst>
          </p:cNvPr>
          <p:cNvSpPr txBox="1"/>
          <p:nvPr/>
        </p:nvSpPr>
        <p:spPr>
          <a:xfrm>
            <a:off x="-754979" y="4176093"/>
            <a:ext cx="6407073" cy="367104"/>
          </a:xfrm>
          <a:prstGeom prst="rect">
            <a:avLst/>
          </a:prstGeom>
          <a:noFill/>
        </p:spPr>
        <p:txBody>
          <a:bodyPr wrap="square" lIns="34411" tIns="36997" rIns="34411" bIns="36997" rtlCol="0">
            <a:spAutoFit/>
          </a:bodyPr>
          <a:lstStyle/>
          <a:p>
            <a:pPr algn="ctr" defTabSz="874082">
              <a:defRPr/>
            </a:pPr>
            <a:r>
              <a:rPr lang="en-US" altLang="zh-CN" sz="1900" b="1" dirty="0">
                <a:solidFill>
                  <a:srgbClr val="E80E0E"/>
                </a:solidFill>
                <a:latin typeface="微软雅黑"/>
                <a:ea typeface="微软雅黑"/>
                <a:cs typeface="Lato Black" charset="0"/>
              </a:rPr>
              <a:t>Watch the Video about Open Day</a:t>
            </a:r>
            <a:endParaRPr lang="en-US" sz="1900" b="1" dirty="0">
              <a:solidFill>
                <a:srgbClr val="E80E0E"/>
              </a:solidFill>
              <a:latin typeface="微软雅黑"/>
              <a:ea typeface="微软雅黑"/>
              <a:cs typeface="Lato Black" charset="0"/>
            </a:endParaRPr>
          </a:p>
        </p:txBody>
      </p:sp>
    </p:spTree>
    <p:extLst>
      <p:ext uri="{BB962C8B-B14F-4D97-AF65-F5344CB8AC3E}">
        <p14:creationId xmlns:p14="http://schemas.microsoft.com/office/powerpoint/2010/main" val="29918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5" t="7340" b="18567"/>
          <a:stretch/>
        </p:blipFill>
        <p:spPr bwMode="auto">
          <a:xfrm>
            <a:off x="0" y="5575"/>
            <a:ext cx="1874244" cy="215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5"/>
          <p:cNvSpPr txBox="1"/>
          <p:nvPr/>
        </p:nvSpPr>
        <p:spPr>
          <a:xfrm>
            <a:off x="1205421" y="2239055"/>
            <a:ext cx="6407073" cy="367104"/>
          </a:xfrm>
          <a:prstGeom prst="rect">
            <a:avLst/>
          </a:prstGeom>
          <a:noFill/>
        </p:spPr>
        <p:txBody>
          <a:bodyPr wrap="square" lIns="34411" tIns="36997" rIns="34411" bIns="36997" rtlCol="0">
            <a:spAutoFit/>
          </a:bodyPr>
          <a:lstStyle/>
          <a:p>
            <a:pPr algn="ctr" defTabSz="874082">
              <a:defRPr/>
            </a:pPr>
            <a:r>
              <a:rPr lang="en-US" altLang="zh-CN" sz="1900" b="1" dirty="0">
                <a:solidFill>
                  <a:srgbClr val="E80E0E"/>
                </a:solidFill>
                <a:latin typeface="微软雅黑"/>
                <a:ea typeface="微软雅黑"/>
                <a:cs typeface="Lato Black" charset="0"/>
              </a:rPr>
              <a:t>TOP PLATFORM FOR TOP CAREER</a:t>
            </a:r>
            <a:endParaRPr lang="en-US" sz="1900" b="1" dirty="0">
              <a:solidFill>
                <a:srgbClr val="E80E0E"/>
              </a:solidFill>
              <a:latin typeface="微软雅黑"/>
              <a:ea typeface="微软雅黑"/>
              <a:cs typeface="Lato Black" charset="0"/>
            </a:endParaRPr>
          </a:p>
        </p:txBody>
      </p:sp>
      <p:pic>
        <p:nvPicPr>
          <p:cNvPr id="5" name="图片 4">
            <a:extLst>
              <a:ext uri="{FF2B5EF4-FFF2-40B4-BE49-F238E27FC236}">
                <a16:creationId xmlns:a16="http://schemas.microsoft.com/office/drawing/2014/main" xmlns="" id="{BE3C8778-A305-457B-AC18-9EAB4CC67E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6490" y="1"/>
            <a:ext cx="2716626" cy="2162560"/>
          </a:xfrm>
          <a:prstGeom prst="rect">
            <a:avLst/>
          </a:prstGeom>
        </p:spPr>
      </p:pic>
      <p:pic>
        <p:nvPicPr>
          <p:cNvPr id="7" name="图片 6">
            <a:extLst>
              <a:ext uri="{FF2B5EF4-FFF2-40B4-BE49-F238E27FC236}">
                <a16:creationId xmlns:a16="http://schemas.microsoft.com/office/drawing/2014/main" xmlns="" id="{E3AE9877-2A8D-4E65-A7CB-1BCDBD3413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0" y="2673128"/>
            <a:ext cx="3572222" cy="2471960"/>
          </a:xfrm>
          <a:prstGeom prst="rect">
            <a:avLst/>
          </a:prstGeom>
        </p:spPr>
      </p:pic>
      <p:pic>
        <p:nvPicPr>
          <p:cNvPr id="9" name="图片 8">
            <a:extLst>
              <a:ext uri="{FF2B5EF4-FFF2-40B4-BE49-F238E27FC236}">
                <a16:creationId xmlns:a16="http://schemas.microsoft.com/office/drawing/2014/main" xmlns="" id="{39D8A933-09AA-444C-A588-440674F215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04318" y="1"/>
            <a:ext cx="1841271" cy="2162559"/>
          </a:xfrm>
          <a:prstGeom prst="rect">
            <a:avLst/>
          </a:prstGeom>
        </p:spPr>
      </p:pic>
      <p:pic>
        <p:nvPicPr>
          <p:cNvPr id="13" name="图片 12">
            <a:extLst>
              <a:ext uri="{FF2B5EF4-FFF2-40B4-BE49-F238E27FC236}">
                <a16:creationId xmlns:a16="http://schemas.microsoft.com/office/drawing/2014/main" xmlns="" id="{4D208EAB-33DF-49BB-B4AD-F912055579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5081" y="2673127"/>
            <a:ext cx="1980505" cy="2468590"/>
          </a:xfrm>
          <a:prstGeom prst="rect">
            <a:avLst/>
          </a:prstGeom>
        </p:spPr>
      </p:pic>
      <p:pic>
        <p:nvPicPr>
          <p:cNvPr id="15" name="图片 14">
            <a:extLst>
              <a:ext uri="{FF2B5EF4-FFF2-40B4-BE49-F238E27FC236}">
                <a16:creationId xmlns:a16="http://schemas.microsoft.com/office/drawing/2014/main" xmlns="" id="{C9D35276-33B2-420B-952C-CA0B0468AF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62796" y="2676497"/>
            <a:ext cx="3602285" cy="2468590"/>
          </a:xfrm>
          <a:prstGeom prst="rect">
            <a:avLst/>
          </a:prstGeom>
        </p:spPr>
      </p:pic>
      <p:pic>
        <p:nvPicPr>
          <p:cNvPr id="11" name="图片 10">
            <a:extLst>
              <a:ext uri="{FF2B5EF4-FFF2-40B4-BE49-F238E27FC236}">
                <a16:creationId xmlns:a16="http://schemas.microsoft.com/office/drawing/2014/main" xmlns="" id="{EABF26AF-3AA8-4015-8C6E-26713203F0A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00786" y="0"/>
            <a:ext cx="2803532" cy="2162560"/>
          </a:xfrm>
          <a:prstGeom prst="rect">
            <a:avLst/>
          </a:prstGeom>
        </p:spPr>
      </p:pic>
      <p:sp>
        <p:nvSpPr>
          <p:cNvPr id="10" name="矩形 9"/>
          <p:cNvSpPr/>
          <p:nvPr/>
        </p:nvSpPr>
        <p:spPr>
          <a:xfrm>
            <a:off x="-7540" y="1492426"/>
            <a:ext cx="9150534" cy="576062"/>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2" name="矩形 1"/>
          <p:cNvSpPr/>
          <p:nvPr/>
        </p:nvSpPr>
        <p:spPr>
          <a:xfrm>
            <a:off x="-179734" y="1545268"/>
            <a:ext cx="2088157" cy="523220"/>
          </a:xfrm>
          <a:prstGeom prst="rect">
            <a:avLst/>
          </a:prstGeom>
        </p:spPr>
        <p:txBody>
          <a:bodyPr wrap="square">
            <a:spAutoFit/>
          </a:bodyPr>
          <a:lstStyle/>
          <a:p>
            <a:pPr algn="ctr"/>
            <a:r>
              <a:rPr lang="en-US" altLang="zh-CN" sz="1400" dirty="0" err="1">
                <a:solidFill>
                  <a:schemeClr val="bg1"/>
                </a:solidFill>
                <a:latin typeface="+mj-ea"/>
                <a:ea typeface="+mj-ea"/>
              </a:rPr>
              <a:t>María</a:t>
            </a:r>
            <a:endParaRPr lang="en-US" altLang="zh-CN" sz="1400" dirty="0">
              <a:solidFill>
                <a:schemeClr val="bg1"/>
              </a:solidFill>
              <a:latin typeface="+mj-ea"/>
              <a:ea typeface="+mj-ea"/>
            </a:endParaRPr>
          </a:p>
          <a:p>
            <a:pPr algn="ctr"/>
            <a:r>
              <a:rPr lang="en-US" altLang="zh-CN" sz="1400" dirty="0">
                <a:solidFill>
                  <a:schemeClr val="bg1"/>
                </a:solidFill>
                <a:latin typeface="+mj-ea"/>
                <a:ea typeface="+mj-ea"/>
              </a:rPr>
              <a:t>Le Royal </a:t>
            </a:r>
            <a:r>
              <a:rPr lang="en-US" altLang="zh-CN" sz="1400" dirty="0" err="1">
                <a:solidFill>
                  <a:schemeClr val="bg1"/>
                </a:solidFill>
                <a:latin typeface="+mj-ea"/>
                <a:ea typeface="+mj-ea"/>
              </a:rPr>
              <a:t>Meridien</a:t>
            </a:r>
            <a:endParaRPr lang="zh-CN" altLang="en-US" sz="1400" dirty="0">
              <a:solidFill>
                <a:schemeClr val="bg1"/>
              </a:solidFill>
              <a:latin typeface="+mj-ea"/>
              <a:ea typeface="+mj-ea"/>
            </a:endParaRPr>
          </a:p>
        </p:txBody>
      </p:sp>
      <p:sp>
        <p:nvSpPr>
          <p:cNvPr id="3" name="矩形 2"/>
          <p:cNvSpPr/>
          <p:nvPr/>
        </p:nvSpPr>
        <p:spPr>
          <a:xfrm>
            <a:off x="2556570" y="1545268"/>
            <a:ext cx="1239443" cy="523220"/>
          </a:xfrm>
          <a:prstGeom prst="rect">
            <a:avLst/>
          </a:prstGeom>
        </p:spPr>
        <p:txBody>
          <a:bodyPr wrap="none">
            <a:spAutoFit/>
          </a:bodyPr>
          <a:lstStyle/>
          <a:p>
            <a:pPr algn="ctr"/>
            <a:r>
              <a:rPr lang="en-US" altLang="zh-CN" sz="1400" dirty="0" err="1">
                <a:solidFill>
                  <a:schemeClr val="bg1"/>
                </a:solidFill>
                <a:latin typeface="+mj-ea"/>
                <a:ea typeface="+mj-ea"/>
              </a:rPr>
              <a:t>María</a:t>
            </a:r>
            <a:endParaRPr lang="en-US" altLang="zh-CN" sz="1400" dirty="0">
              <a:solidFill>
                <a:schemeClr val="bg1"/>
              </a:solidFill>
              <a:latin typeface="+mj-ea"/>
              <a:ea typeface="+mj-ea"/>
            </a:endParaRPr>
          </a:p>
          <a:p>
            <a:pPr algn="ctr"/>
            <a:r>
              <a:rPr lang="en-US" altLang="zh-CN" sz="1400" dirty="0">
                <a:solidFill>
                  <a:schemeClr val="bg1"/>
                </a:solidFill>
                <a:latin typeface="+mj-ea"/>
                <a:ea typeface="+mj-ea"/>
              </a:rPr>
              <a:t>IHG </a:t>
            </a:r>
            <a:r>
              <a:rPr lang="en-US" altLang="zh-CN" sz="1400" dirty="0" err="1">
                <a:solidFill>
                  <a:schemeClr val="bg1"/>
                </a:solidFill>
                <a:latin typeface="+mj-ea"/>
                <a:ea typeface="+mj-ea"/>
              </a:rPr>
              <a:t>Pudong</a:t>
            </a:r>
            <a:endParaRPr lang="zh-CN" altLang="en-US" sz="1400" dirty="0">
              <a:solidFill>
                <a:schemeClr val="bg1"/>
              </a:solidFill>
              <a:latin typeface="+mj-ea"/>
              <a:ea typeface="+mj-ea"/>
            </a:endParaRPr>
          </a:p>
        </p:txBody>
      </p:sp>
      <p:sp>
        <p:nvSpPr>
          <p:cNvPr id="4" name="矩形 3"/>
          <p:cNvSpPr/>
          <p:nvPr/>
        </p:nvSpPr>
        <p:spPr>
          <a:xfrm>
            <a:off x="5364882" y="1545268"/>
            <a:ext cx="1035027" cy="523220"/>
          </a:xfrm>
          <a:prstGeom prst="rect">
            <a:avLst/>
          </a:prstGeom>
        </p:spPr>
        <p:txBody>
          <a:bodyPr wrap="none">
            <a:spAutoFit/>
          </a:bodyPr>
          <a:lstStyle/>
          <a:p>
            <a:pPr algn="ctr"/>
            <a:r>
              <a:rPr lang="en-US" altLang="zh-CN" sz="1400" dirty="0">
                <a:solidFill>
                  <a:schemeClr val="bg1"/>
                </a:solidFill>
                <a:latin typeface="+mj-ea"/>
                <a:ea typeface="+mj-ea"/>
              </a:rPr>
              <a:t>Ramón</a:t>
            </a:r>
          </a:p>
          <a:p>
            <a:pPr algn="ctr"/>
            <a:r>
              <a:rPr lang="en-US" altLang="zh-CN" sz="1400" dirty="0">
                <a:solidFill>
                  <a:schemeClr val="bg1"/>
                </a:solidFill>
                <a:latin typeface="+mj-ea"/>
                <a:ea typeface="+mj-ea"/>
              </a:rPr>
              <a:t>IHG EXPO</a:t>
            </a:r>
            <a:endParaRPr lang="zh-CN" altLang="en-US" sz="1400" dirty="0">
              <a:solidFill>
                <a:schemeClr val="bg1"/>
              </a:solidFill>
              <a:latin typeface="+mj-ea"/>
              <a:ea typeface="+mj-ea"/>
            </a:endParaRPr>
          </a:p>
        </p:txBody>
      </p:sp>
      <p:sp>
        <p:nvSpPr>
          <p:cNvPr id="6" name="矩形 5"/>
          <p:cNvSpPr/>
          <p:nvPr/>
        </p:nvSpPr>
        <p:spPr>
          <a:xfrm>
            <a:off x="7669138" y="1545268"/>
            <a:ext cx="1206356" cy="523220"/>
          </a:xfrm>
          <a:prstGeom prst="rect">
            <a:avLst/>
          </a:prstGeom>
        </p:spPr>
        <p:txBody>
          <a:bodyPr wrap="none">
            <a:spAutoFit/>
          </a:bodyPr>
          <a:lstStyle/>
          <a:p>
            <a:pPr algn="ctr"/>
            <a:r>
              <a:rPr lang="en-US" altLang="zh-CN" sz="1400" dirty="0">
                <a:solidFill>
                  <a:schemeClr val="bg1"/>
                </a:solidFill>
                <a:latin typeface="+mj-ea"/>
                <a:ea typeface="+mj-ea"/>
              </a:rPr>
              <a:t>Diana</a:t>
            </a:r>
          </a:p>
          <a:p>
            <a:pPr algn="ctr"/>
            <a:r>
              <a:rPr lang="en-US" altLang="zh-CN" sz="1400" dirty="0">
                <a:solidFill>
                  <a:schemeClr val="bg1"/>
                </a:solidFill>
                <a:latin typeface="+mj-ea"/>
                <a:ea typeface="+mj-ea"/>
              </a:rPr>
              <a:t>HQ Novotel</a:t>
            </a:r>
            <a:endParaRPr lang="zh-CN" altLang="en-US" sz="1400" dirty="0">
              <a:solidFill>
                <a:schemeClr val="bg1"/>
              </a:solidFill>
              <a:latin typeface="+mj-ea"/>
              <a:ea typeface="+mj-ea"/>
            </a:endParaRPr>
          </a:p>
        </p:txBody>
      </p:sp>
      <p:sp>
        <p:nvSpPr>
          <p:cNvPr id="16" name="矩形 15"/>
          <p:cNvSpPr/>
          <p:nvPr/>
        </p:nvSpPr>
        <p:spPr>
          <a:xfrm>
            <a:off x="-7540" y="4482059"/>
            <a:ext cx="9150534" cy="576062"/>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8" name="矩形 7"/>
          <p:cNvSpPr/>
          <p:nvPr/>
        </p:nvSpPr>
        <p:spPr>
          <a:xfrm>
            <a:off x="852837" y="4497596"/>
            <a:ext cx="1919757" cy="523220"/>
          </a:xfrm>
          <a:prstGeom prst="rect">
            <a:avLst/>
          </a:prstGeom>
        </p:spPr>
        <p:txBody>
          <a:bodyPr wrap="none">
            <a:spAutoFit/>
          </a:bodyPr>
          <a:lstStyle/>
          <a:p>
            <a:pPr algn="ctr"/>
            <a:r>
              <a:rPr lang="en-US" altLang="zh-CN" sz="1400" dirty="0">
                <a:solidFill>
                  <a:schemeClr val="bg1"/>
                </a:solidFill>
                <a:latin typeface="+mj-ea"/>
                <a:ea typeface="+mj-ea"/>
              </a:rPr>
              <a:t>Anna &amp; Agnieszka</a:t>
            </a:r>
          </a:p>
          <a:p>
            <a:pPr algn="ctr"/>
            <a:r>
              <a:rPr lang="en-US" altLang="zh-CN" sz="1400" dirty="0">
                <a:solidFill>
                  <a:schemeClr val="bg1"/>
                </a:solidFill>
                <a:latin typeface="+mj-ea"/>
                <a:ea typeface="+mj-ea"/>
              </a:rPr>
              <a:t>Global Harbor Hyatt</a:t>
            </a:r>
            <a:endParaRPr lang="zh-CN" altLang="en-US" sz="1400" dirty="0">
              <a:solidFill>
                <a:schemeClr val="bg1"/>
              </a:solidFill>
              <a:latin typeface="+mj-ea"/>
              <a:ea typeface="+mj-ea"/>
            </a:endParaRPr>
          </a:p>
        </p:txBody>
      </p:sp>
      <p:sp>
        <p:nvSpPr>
          <p:cNvPr id="12" name="矩形 11"/>
          <p:cNvSpPr/>
          <p:nvPr/>
        </p:nvSpPr>
        <p:spPr>
          <a:xfrm>
            <a:off x="4408958" y="4516760"/>
            <a:ext cx="1801455" cy="523220"/>
          </a:xfrm>
          <a:prstGeom prst="rect">
            <a:avLst/>
          </a:prstGeom>
        </p:spPr>
        <p:txBody>
          <a:bodyPr wrap="none">
            <a:spAutoFit/>
          </a:bodyPr>
          <a:lstStyle/>
          <a:p>
            <a:pPr algn="ctr"/>
            <a:r>
              <a:rPr lang="en-US" altLang="zh-CN" sz="1400" dirty="0">
                <a:solidFill>
                  <a:schemeClr val="bg1"/>
                </a:solidFill>
                <a:latin typeface="+mj-ea"/>
                <a:ea typeface="+mj-ea"/>
              </a:rPr>
              <a:t>Melchor &amp; Alberto</a:t>
            </a:r>
          </a:p>
          <a:p>
            <a:pPr algn="ctr"/>
            <a:r>
              <a:rPr lang="en-US" altLang="zh-CN" sz="1400" dirty="0" err="1">
                <a:solidFill>
                  <a:schemeClr val="bg1"/>
                </a:solidFill>
                <a:latin typeface="+mj-ea"/>
                <a:ea typeface="+mj-ea"/>
              </a:rPr>
              <a:t>Huazhu</a:t>
            </a:r>
            <a:r>
              <a:rPr lang="en-US" altLang="zh-CN" sz="1400" dirty="0">
                <a:solidFill>
                  <a:schemeClr val="bg1"/>
                </a:solidFill>
                <a:latin typeface="+mj-ea"/>
                <a:ea typeface="+mj-ea"/>
              </a:rPr>
              <a:t> Group</a:t>
            </a:r>
            <a:endParaRPr lang="zh-CN" altLang="en-US" sz="1400" dirty="0">
              <a:solidFill>
                <a:schemeClr val="bg1"/>
              </a:solidFill>
              <a:latin typeface="+mj-ea"/>
              <a:ea typeface="+mj-ea"/>
            </a:endParaRPr>
          </a:p>
        </p:txBody>
      </p:sp>
      <p:sp>
        <p:nvSpPr>
          <p:cNvPr id="14" name="矩形 13"/>
          <p:cNvSpPr/>
          <p:nvPr/>
        </p:nvSpPr>
        <p:spPr>
          <a:xfrm>
            <a:off x="7183771" y="4507235"/>
            <a:ext cx="2024913" cy="523220"/>
          </a:xfrm>
          <a:prstGeom prst="rect">
            <a:avLst/>
          </a:prstGeom>
        </p:spPr>
        <p:txBody>
          <a:bodyPr wrap="none">
            <a:spAutoFit/>
          </a:bodyPr>
          <a:lstStyle/>
          <a:p>
            <a:pPr algn="ctr"/>
            <a:r>
              <a:rPr lang="en-US" altLang="zh-CN" sz="1400" dirty="0" err="1">
                <a:solidFill>
                  <a:schemeClr val="bg1"/>
                </a:solidFill>
                <a:latin typeface="+mj-ea"/>
                <a:ea typeface="+mj-ea"/>
              </a:rPr>
              <a:t>Agustín</a:t>
            </a:r>
            <a:endParaRPr lang="en-US" altLang="zh-CN" sz="1400" dirty="0">
              <a:solidFill>
                <a:schemeClr val="bg1"/>
              </a:solidFill>
              <a:latin typeface="+mj-ea"/>
              <a:ea typeface="+mj-ea"/>
            </a:endParaRPr>
          </a:p>
          <a:p>
            <a:pPr algn="ctr"/>
            <a:r>
              <a:rPr lang="en-US" altLang="zh-CN" sz="1400" dirty="0">
                <a:solidFill>
                  <a:schemeClr val="bg1"/>
                </a:solidFill>
                <a:latin typeface="+mj-ea"/>
                <a:ea typeface="+mj-ea"/>
              </a:rPr>
              <a:t>Le Meridien </a:t>
            </a:r>
            <a:r>
              <a:rPr lang="en-US" altLang="zh-CN" sz="1400" dirty="0" err="1">
                <a:solidFill>
                  <a:schemeClr val="bg1"/>
                </a:solidFill>
                <a:latin typeface="+mj-ea"/>
                <a:ea typeface="+mj-ea"/>
              </a:rPr>
              <a:t>Minhang</a:t>
            </a:r>
            <a:endParaRPr lang="zh-CN" altLang="en-US" sz="1400" dirty="0">
              <a:solidFill>
                <a:schemeClr val="bg1"/>
              </a:solidFill>
              <a:latin typeface="+mj-ea"/>
              <a:ea typeface="+mj-ea"/>
            </a:endParaRPr>
          </a:p>
        </p:txBody>
      </p:sp>
    </p:spTree>
    <p:extLst>
      <p:ext uri="{BB962C8B-B14F-4D97-AF65-F5344CB8AC3E}">
        <p14:creationId xmlns:p14="http://schemas.microsoft.com/office/powerpoint/2010/main" val="246258968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矩形 4"/>
          <p:cNvSpPr/>
          <p:nvPr/>
        </p:nvSpPr>
        <p:spPr>
          <a:xfrm>
            <a:off x="367755" y="2932584"/>
            <a:ext cx="563584" cy="274771"/>
          </a:xfrm>
          <a:prstGeom prst="rect">
            <a:avLst/>
          </a:prstGeom>
        </p:spPr>
        <p:txBody>
          <a:bodyPr wrap="none" lIns="73993" tIns="36997" rIns="73993" bIns="36997">
            <a:spAutoFit/>
          </a:bodyPr>
          <a:lstStyle/>
          <a:p>
            <a:pPr defTabSz="655562"/>
            <a:r>
              <a:rPr lang="en-US" altLang="zh-CN" sz="1300" b="1" dirty="0">
                <a:solidFill>
                  <a:srgbClr val="C51729"/>
                </a:solidFill>
                <a:latin typeface="微软雅黑" panose="020B0503020204020204" charset="-122"/>
                <a:ea typeface="微软雅黑" panose="020B0503020204020204" charset="-122"/>
              </a:rPr>
              <a:t>Price</a:t>
            </a:r>
          </a:p>
        </p:txBody>
      </p:sp>
      <p:sp>
        <p:nvSpPr>
          <p:cNvPr id="4" name="文本框 3">
            <a:extLst>
              <a:ext uri="{FF2B5EF4-FFF2-40B4-BE49-F238E27FC236}">
                <a16:creationId xmlns:a16="http://schemas.microsoft.com/office/drawing/2014/main" xmlns="" id="{BE65BE1F-9705-49FF-AC2D-8597F9FC29CF}"/>
              </a:ext>
            </a:extLst>
          </p:cNvPr>
          <p:cNvSpPr txBox="1"/>
          <p:nvPr/>
        </p:nvSpPr>
        <p:spPr>
          <a:xfrm>
            <a:off x="324322" y="4372744"/>
            <a:ext cx="5501183" cy="536381"/>
          </a:xfrm>
          <a:prstGeom prst="rect">
            <a:avLst/>
          </a:prstGeom>
          <a:noFill/>
        </p:spPr>
        <p:txBody>
          <a:bodyPr wrap="square" lIns="73993" tIns="36997" rIns="73993" bIns="36997" rtlCol="0">
            <a:spAutoFit/>
          </a:bodyPr>
          <a:lstStyle/>
          <a:p>
            <a:pPr marL="163891" indent="-163891" defTabSz="655562">
              <a:buFont typeface="Arial" panose="020B0604020202020204" pitchFamily="34" charset="0"/>
              <a:buChar char="•"/>
            </a:pPr>
            <a:r>
              <a:rPr lang="en-US" altLang="zh-CN" sz="1000" b="1" dirty="0">
                <a:solidFill>
                  <a:srgbClr val="C51729"/>
                </a:solidFill>
                <a:latin typeface="微软雅黑" panose="020B0503020204020204" charset="-122"/>
                <a:ea typeface="微软雅黑" panose="020B0503020204020204" charset="-122"/>
              </a:rPr>
              <a:t>Only necessary in Stage</a:t>
            </a:r>
            <a:r>
              <a:rPr lang="zh-CN" altLang="en-US" sz="1000" b="1" dirty="0">
                <a:solidFill>
                  <a:srgbClr val="C51729"/>
                </a:solidFill>
                <a:latin typeface="微软雅黑" panose="020B0503020204020204" charset="-122"/>
                <a:ea typeface="微软雅黑" panose="020B0503020204020204" charset="-122"/>
              </a:rPr>
              <a:t> </a:t>
            </a:r>
            <a:r>
              <a:rPr lang="en-US" altLang="zh-CN" sz="1000" b="1" dirty="0">
                <a:solidFill>
                  <a:srgbClr val="C51729"/>
                </a:solidFill>
                <a:latin typeface="微软雅黑" panose="020B0503020204020204" charset="-122"/>
                <a:ea typeface="微软雅黑" panose="020B0503020204020204" charset="-122"/>
              </a:rPr>
              <a:t>1(3~4</a:t>
            </a:r>
            <a:r>
              <a:rPr lang="zh-CN" altLang="en-US" sz="1000" b="1" dirty="0">
                <a:solidFill>
                  <a:srgbClr val="C51729"/>
                </a:solidFill>
                <a:latin typeface="微软雅黑" panose="020B0503020204020204" charset="-122"/>
                <a:ea typeface="微软雅黑" panose="020B0503020204020204" charset="-122"/>
              </a:rPr>
              <a:t> </a:t>
            </a:r>
            <a:r>
              <a:rPr lang="en-US" altLang="zh-CN" sz="1000" b="1" dirty="0">
                <a:solidFill>
                  <a:srgbClr val="C51729"/>
                </a:solidFill>
                <a:latin typeface="微软雅黑" panose="020B0503020204020204" charset="-122"/>
                <a:ea typeface="微软雅黑" panose="020B0503020204020204" charset="-122"/>
              </a:rPr>
              <a:t>months</a:t>
            </a:r>
            <a:r>
              <a:rPr lang="zh-CN" altLang="en-US" sz="1000" b="1" dirty="0">
                <a:solidFill>
                  <a:srgbClr val="C51729"/>
                </a:solidFill>
                <a:latin typeface="微软雅黑" panose="020B0503020204020204" charset="-122"/>
                <a:ea typeface="微软雅黑" panose="020B0503020204020204" charset="-122"/>
              </a:rPr>
              <a:t> </a:t>
            </a:r>
            <a:r>
              <a:rPr lang="en-US" altLang="zh-CN" sz="1000" b="1" dirty="0">
                <a:solidFill>
                  <a:srgbClr val="C51729"/>
                </a:solidFill>
                <a:latin typeface="微软雅黑" panose="020B0503020204020204" charset="-122"/>
                <a:ea typeface="微软雅黑" panose="020B0503020204020204" charset="-122"/>
              </a:rPr>
              <a:t>study</a:t>
            </a:r>
            <a:r>
              <a:rPr lang="zh-CN" altLang="en-US" sz="1000" b="1" dirty="0">
                <a:solidFill>
                  <a:srgbClr val="C51729"/>
                </a:solidFill>
                <a:latin typeface="微软雅黑" panose="020B0503020204020204" charset="-122"/>
                <a:ea typeface="微软雅黑" panose="020B0503020204020204" charset="-122"/>
              </a:rPr>
              <a:t> </a:t>
            </a:r>
            <a:r>
              <a:rPr lang="en-US" altLang="zh-CN" sz="1000" b="1" dirty="0">
                <a:solidFill>
                  <a:srgbClr val="C51729"/>
                </a:solidFill>
                <a:latin typeface="微软雅黑" panose="020B0503020204020204" charset="-122"/>
                <a:ea typeface="微软雅黑" panose="020B0503020204020204" charset="-122"/>
              </a:rPr>
              <a:t>in</a:t>
            </a:r>
            <a:r>
              <a:rPr lang="zh-CN" altLang="en-US" sz="1000" b="1" dirty="0">
                <a:solidFill>
                  <a:srgbClr val="C51729"/>
                </a:solidFill>
                <a:latin typeface="微软雅黑" panose="020B0503020204020204" charset="-122"/>
                <a:ea typeface="微软雅黑" panose="020B0503020204020204" charset="-122"/>
              </a:rPr>
              <a:t> </a:t>
            </a:r>
            <a:r>
              <a:rPr lang="en-US" altLang="zh-CN" sz="1000" b="1" dirty="0">
                <a:solidFill>
                  <a:srgbClr val="C51729"/>
                </a:solidFill>
                <a:latin typeface="微软雅黑" panose="020B0503020204020204" charset="-122"/>
                <a:ea typeface="微软雅黑" panose="020B0503020204020204" charset="-122"/>
              </a:rPr>
              <a:t>SHU).</a:t>
            </a:r>
          </a:p>
          <a:p>
            <a:pPr marL="163891" indent="-163891" defTabSz="655562">
              <a:buFont typeface="Arial" panose="020B0604020202020204" pitchFamily="34" charset="0"/>
              <a:buChar char="•"/>
            </a:pPr>
            <a:r>
              <a:rPr lang="en-US" altLang="zh-CN" sz="1000" b="1" dirty="0">
                <a:solidFill>
                  <a:srgbClr val="C51729"/>
                </a:solidFill>
                <a:latin typeface="微软雅黑" panose="020B0503020204020204" charset="-122"/>
                <a:ea typeface="微软雅黑" panose="020B0503020204020204" charset="-122"/>
              </a:rPr>
              <a:t>In Stage 2(6 months internship), Internship company will provide free accommodation or house pension.</a:t>
            </a:r>
          </a:p>
        </p:txBody>
      </p:sp>
      <p:sp>
        <p:nvSpPr>
          <p:cNvPr id="13" name="矩形 12"/>
          <p:cNvSpPr/>
          <p:nvPr/>
        </p:nvSpPr>
        <p:spPr>
          <a:xfrm>
            <a:off x="1" y="559685"/>
            <a:ext cx="4917512" cy="4417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r>
              <a:rPr lang="en-US" altLang="zh-CN" sz="2800" dirty="0">
                <a:solidFill>
                  <a:srgbClr val="F1F3F2"/>
                </a:solidFill>
                <a:latin typeface="+mj-ea"/>
                <a:ea typeface="+mj-ea"/>
              </a:rPr>
              <a:t>ON-CAMPUS DORMITORY</a:t>
            </a:r>
            <a:endParaRPr lang="vi-VN" altLang="zh-CN" sz="2800" dirty="0">
              <a:solidFill>
                <a:srgbClr val="F1F3F2"/>
              </a:solidFill>
              <a:latin typeface="+mj-ea"/>
              <a:ea typeface="+mj-ea"/>
            </a:endParaRPr>
          </a:p>
        </p:txBody>
      </p:sp>
      <p:graphicFrame>
        <p:nvGraphicFramePr>
          <p:cNvPr id="2" name="表格 1"/>
          <p:cNvGraphicFramePr>
            <a:graphicFrameLocks noGrp="1"/>
          </p:cNvGraphicFramePr>
          <p:nvPr>
            <p:extLst>
              <p:ext uri="{D42A27DB-BD31-4B8C-83A1-F6EECF244321}">
                <p14:modId xmlns:p14="http://schemas.microsoft.com/office/powerpoint/2010/main" val="314993567"/>
              </p:ext>
            </p:extLst>
          </p:nvPr>
        </p:nvGraphicFramePr>
        <p:xfrm>
          <a:off x="396330" y="1200150"/>
          <a:ext cx="3600400" cy="1434111"/>
        </p:xfrm>
        <a:graphic>
          <a:graphicData uri="http://schemas.openxmlformats.org/drawingml/2006/table">
            <a:tbl>
              <a:tblPr>
                <a:tableStyleId>{5C22544A-7EE6-4342-B048-85BDC9FD1C3A}</a:tableStyleId>
              </a:tblPr>
              <a:tblGrid>
                <a:gridCol w="2664296">
                  <a:extLst>
                    <a:ext uri="{9D8B030D-6E8A-4147-A177-3AD203B41FA5}">
                      <a16:colId xmlns:a16="http://schemas.microsoft.com/office/drawing/2014/main" xmlns="" val="20000"/>
                    </a:ext>
                  </a:extLst>
                </a:gridCol>
                <a:gridCol w="936104">
                  <a:extLst>
                    <a:ext uri="{9D8B030D-6E8A-4147-A177-3AD203B41FA5}">
                      <a16:colId xmlns:a16="http://schemas.microsoft.com/office/drawing/2014/main" xmlns="" val="20001"/>
                    </a:ext>
                  </a:extLst>
                </a:gridCol>
              </a:tblGrid>
              <a:tr h="194248">
                <a:tc>
                  <a:txBody>
                    <a:bodyPr/>
                    <a:lstStyle/>
                    <a:p>
                      <a:pPr algn="ctr" fontAlgn="ctr"/>
                      <a:r>
                        <a:rPr lang="en-US" sz="1300" u="none" strike="noStrike" dirty="0">
                          <a:effectLst/>
                          <a:latin typeface="+mj-ea"/>
                          <a:ea typeface="+mj-ea"/>
                        </a:rPr>
                        <a:t>BED</a:t>
                      </a:r>
                      <a:endParaRPr lang="en-US" sz="1300" b="0" i="0" u="none" strike="noStrike" dirty="0">
                        <a:solidFill>
                          <a:srgbClr val="000000"/>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300" u="none" strike="noStrike" dirty="0">
                          <a:solidFill>
                            <a:schemeClr val="tx1">
                              <a:lumMod val="95000"/>
                              <a:lumOff val="5000"/>
                            </a:schemeClr>
                          </a:solidFill>
                          <a:effectLst/>
                          <a:latin typeface="+mj-ea"/>
                          <a:ea typeface="+mj-ea"/>
                        </a:rPr>
                        <a:t>✔</a:t>
                      </a:r>
                      <a:endParaRPr lang="zh-CN" altLang="en-US" sz="1300" b="0" i="0" u="none" strike="noStrike" dirty="0">
                        <a:solidFill>
                          <a:schemeClr val="tx1">
                            <a:lumMod val="95000"/>
                            <a:lumOff val="5000"/>
                          </a:schemeClr>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94248">
                <a:tc>
                  <a:txBody>
                    <a:bodyPr/>
                    <a:lstStyle/>
                    <a:p>
                      <a:pPr algn="ctr" fontAlgn="ctr"/>
                      <a:r>
                        <a:rPr lang="en-US" sz="1300" u="none" strike="noStrike" dirty="0">
                          <a:effectLst/>
                          <a:latin typeface="+mj-ea"/>
                          <a:ea typeface="+mj-ea"/>
                        </a:rPr>
                        <a:t>DESK</a:t>
                      </a:r>
                      <a:endParaRPr lang="en-US" sz="1300" b="0" i="0" u="none" strike="noStrike" dirty="0">
                        <a:solidFill>
                          <a:srgbClr val="000000"/>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300" u="none" strike="noStrike" dirty="0">
                          <a:solidFill>
                            <a:schemeClr val="tx1">
                              <a:lumMod val="95000"/>
                              <a:lumOff val="5000"/>
                            </a:schemeClr>
                          </a:solidFill>
                          <a:effectLst/>
                          <a:latin typeface="+mj-ea"/>
                          <a:ea typeface="+mj-ea"/>
                        </a:rPr>
                        <a:t>✔</a:t>
                      </a:r>
                      <a:endParaRPr lang="zh-CN" altLang="en-US" sz="1300" b="0" i="0" u="none" strike="noStrike" dirty="0">
                        <a:solidFill>
                          <a:schemeClr val="tx1">
                            <a:lumMod val="95000"/>
                            <a:lumOff val="5000"/>
                          </a:schemeClr>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94248">
                <a:tc>
                  <a:txBody>
                    <a:bodyPr/>
                    <a:lstStyle/>
                    <a:p>
                      <a:pPr algn="ctr" fontAlgn="ctr"/>
                      <a:r>
                        <a:rPr lang="en-US" sz="1300" u="none" strike="noStrike" dirty="0">
                          <a:effectLst/>
                          <a:latin typeface="+mj-ea"/>
                          <a:ea typeface="+mj-ea"/>
                        </a:rPr>
                        <a:t>CLOSET</a:t>
                      </a:r>
                      <a:endParaRPr lang="en-US" sz="1300" b="0" i="0" u="none" strike="noStrike" dirty="0">
                        <a:solidFill>
                          <a:srgbClr val="000000"/>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300" u="none" strike="noStrike" dirty="0">
                          <a:solidFill>
                            <a:schemeClr val="tx1">
                              <a:lumMod val="95000"/>
                              <a:lumOff val="5000"/>
                            </a:schemeClr>
                          </a:solidFill>
                          <a:effectLst/>
                          <a:latin typeface="+mj-ea"/>
                          <a:ea typeface="+mj-ea"/>
                        </a:rPr>
                        <a:t>✔</a:t>
                      </a:r>
                      <a:endParaRPr lang="zh-CN" altLang="en-US" sz="1300" b="0" i="0" u="none" strike="noStrike" dirty="0">
                        <a:solidFill>
                          <a:schemeClr val="tx1">
                            <a:lumMod val="95000"/>
                            <a:lumOff val="5000"/>
                          </a:schemeClr>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94248">
                <a:tc>
                  <a:txBody>
                    <a:bodyPr/>
                    <a:lstStyle/>
                    <a:p>
                      <a:pPr algn="ctr" fontAlgn="ctr"/>
                      <a:r>
                        <a:rPr lang="en-US" sz="1300" u="none" strike="noStrike" dirty="0">
                          <a:effectLst/>
                          <a:latin typeface="+mj-ea"/>
                          <a:ea typeface="+mj-ea"/>
                        </a:rPr>
                        <a:t>AIR-CONDITIONER</a:t>
                      </a:r>
                      <a:endParaRPr lang="en-US" sz="1300" b="0" i="0" u="none" strike="noStrike" dirty="0">
                        <a:solidFill>
                          <a:srgbClr val="000000"/>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300" u="none" strike="noStrike" dirty="0">
                          <a:solidFill>
                            <a:schemeClr val="tx1">
                              <a:lumMod val="95000"/>
                              <a:lumOff val="5000"/>
                            </a:schemeClr>
                          </a:solidFill>
                          <a:effectLst/>
                          <a:latin typeface="+mj-ea"/>
                          <a:ea typeface="+mj-ea"/>
                        </a:rPr>
                        <a:t>✔</a:t>
                      </a:r>
                      <a:endParaRPr lang="zh-CN" altLang="en-US" sz="1300" b="0" i="0" u="none" strike="noStrike" dirty="0">
                        <a:solidFill>
                          <a:schemeClr val="tx1">
                            <a:lumMod val="95000"/>
                            <a:lumOff val="5000"/>
                          </a:schemeClr>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194248">
                <a:tc>
                  <a:txBody>
                    <a:bodyPr/>
                    <a:lstStyle/>
                    <a:p>
                      <a:pPr algn="ctr" fontAlgn="ctr"/>
                      <a:r>
                        <a:rPr lang="en-US" sz="1300" u="none" strike="noStrike" dirty="0">
                          <a:effectLst/>
                          <a:latin typeface="+mj-ea"/>
                          <a:ea typeface="+mj-ea"/>
                        </a:rPr>
                        <a:t>BATHROOM</a:t>
                      </a:r>
                      <a:endParaRPr lang="en-US" sz="1300" b="0" i="0" u="none" strike="noStrike" dirty="0">
                        <a:solidFill>
                          <a:srgbClr val="000000"/>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300" u="none" strike="noStrike" dirty="0">
                          <a:solidFill>
                            <a:schemeClr val="tx1">
                              <a:lumMod val="95000"/>
                              <a:lumOff val="5000"/>
                            </a:schemeClr>
                          </a:solidFill>
                          <a:effectLst/>
                          <a:latin typeface="+mj-ea"/>
                          <a:ea typeface="+mj-ea"/>
                        </a:rPr>
                        <a:t>✔</a:t>
                      </a:r>
                      <a:endParaRPr lang="zh-CN" altLang="en-US" sz="1300" b="0" i="0" u="none" strike="noStrike" dirty="0">
                        <a:solidFill>
                          <a:schemeClr val="tx1">
                            <a:lumMod val="95000"/>
                            <a:lumOff val="5000"/>
                          </a:schemeClr>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194248">
                <a:tc>
                  <a:txBody>
                    <a:bodyPr/>
                    <a:lstStyle/>
                    <a:p>
                      <a:pPr algn="ctr" fontAlgn="ctr"/>
                      <a:r>
                        <a:rPr lang="en-US" sz="1300" u="none" strike="noStrike" dirty="0">
                          <a:effectLst/>
                          <a:latin typeface="+mj-ea"/>
                          <a:ea typeface="+mj-ea"/>
                        </a:rPr>
                        <a:t>SHARED KITCHEN</a:t>
                      </a:r>
                      <a:endParaRPr lang="en-US" sz="1300" b="0" i="0" u="none" strike="noStrike" dirty="0">
                        <a:solidFill>
                          <a:srgbClr val="000000"/>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300" u="none" strike="noStrike" dirty="0">
                          <a:solidFill>
                            <a:schemeClr val="tx1">
                              <a:lumMod val="95000"/>
                              <a:lumOff val="5000"/>
                            </a:schemeClr>
                          </a:solidFill>
                          <a:effectLst/>
                          <a:latin typeface="+mj-ea"/>
                          <a:ea typeface="+mj-ea"/>
                        </a:rPr>
                        <a:t>✔</a:t>
                      </a:r>
                      <a:endParaRPr lang="zh-CN" altLang="en-US" sz="1300" b="0" i="0" u="none" strike="noStrike" dirty="0">
                        <a:solidFill>
                          <a:schemeClr val="tx1">
                            <a:lumMod val="95000"/>
                            <a:lumOff val="5000"/>
                          </a:schemeClr>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194248">
                <a:tc>
                  <a:txBody>
                    <a:bodyPr/>
                    <a:lstStyle/>
                    <a:p>
                      <a:pPr algn="ctr" fontAlgn="ctr"/>
                      <a:r>
                        <a:rPr lang="en-US" sz="1300" u="none" strike="noStrike" dirty="0">
                          <a:effectLst/>
                          <a:latin typeface="+mj-ea"/>
                          <a:ea typeface="+mj-ea"/>
                        </a:rPr>
                        <a:t>WASHING MACHINE</a:t>
                      </a:r>
                      <a:endParaRPr lang="en-US" sz="1300" b="0" i="0" u="none" strike="noStrike" dirty="0">
                        <a:solidFill>
                          <a:srgbClr val="000000"/>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CN" altLang="en-US" sz="1300" u="none" strike="noStrike" dirty="0">
                          <a:solidFill>
                            <a:schemeClr val="tx1">
                              <a:lumMod val="95000"/>
                              <a:lumOff val="5000"/>
                            </a:schemeClr>
                          </a:solidFill>
                          <a:effectLst/>
                          <a:latin typeface="+mj-ea"/>
                          <a:ea typeface="+mj-ea"/>
                        </a:rPr>
                        <a:t>✔</a:t>
                      </a:r>
                      <a:endParaRPr lang="zh-CN" altLang="en-US" sz="1300" b="0" i="0" u="none" strike="noStrike" dirty="0">
                        <a:solidFill>
                          <a:schemeClr val="tx1">
                            <a:lumMod val="95000"/>
                            <a:lumOff val="5000"/>
                          </a:schemeClr>
                        </a:solidFill>
                        <a:effectLst/>
                        <a:latin typeface="+mj-ea"/>
                        <a:ea typeface="+mj-ea"/>
                      </a:endParaRPr>
                    </a:p>
                  </a:txBody>
                  <a:tcPr marL="7621" marR="7621" marT="6753"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graphicFrame>
        <p:nvGraphicFramePr>
          <p:cNvPr id="17" name="表格 16">
            <a:extLst>
              <a:ext uri="{FF2B5EF4-FFF2-40B4-BE49-F238E27FC236}">
                <a16:creationId xmlns:a16="http://schemas.microsoft.com/office/drawing/2014/main" xmlns="" id="{3ACAE4A6-7D81-41C0-BFAC-EC0F956E9E19}"/>
              </a:ext>
            </a:extLst>
          </p:cNvPr>
          <p:cNvGraphicFramePr>
            <a:graphicFrameLocks noGrp="1"/>
          </p:cNvGraphicFramePr>
          <p:nvPr>
            <p:extLst>
              <p:ext uri="{D42A27DB-BD31-4B8C-83A1-F6EECF244321}">
                <p14:modId xmlns:p14="http://schemas.microsoft.com/office/powerpoint/2010/main" val="1684014805"/>
              </p:ext>
            </p:extLst>
          </p:nvPr>
        </p:nvGraphicFramePr>
        <p:xfrm>
          <a:off x="396330" y="3292624"/>
          <a:ext cx="5112568" cy="1008112"/>
        </p:xfrm>
        <a:graphic>
          <a:graphicData uri="http://schemas.openxmlformats.org/drawingml/2006/table">
            <a:tbl>
              <a:tblPr>
                <a:tableStyleId>{5C22544A-7EE6-4342-B048-85BDC9FD1C3A}</a:tableStyleId>
              </a:tblPr>
              <a:tblGrid>
                <a:gridCol w="1296144">
                  <a:extLst>
                    <a:ext uri="{9D8B030D-6E8A-4147-A177-3AD203B41FA5}">
                      <a16:colId xmlns:a16="http://schemas.microsoft.com/office/drawing/2014/main" xmlns="" val="2434240251"/>
                    </a:ext>
                  </a:extLst>
                </a:gridCol>
                <a:gridCol w="1173063">
                  <a:extLst>
                    <a:ext uri="{9D8B030D-6E8A-4147-A177-3AD203B41FA5}">
                      <a16:colId xmlns:a16="http://schemas.microsoft.com/office/drawing/2014/main" xmlns="" val="295116665"/>
                    </a:ext>
                  </a:extLst>
                </a:gridCol>
                <a:gridCol w="1296144">
                  <a:extLst>
                    <a:ext uri="{9D8B030D-6E8A-4147-A177-3AD203B41FA5}">
                      <a16:colId xmlns:a16="http://schemas.microsoft.com/office/drawing/2014/main" xmlns="" val="3582552514"/>
                    </a:ext>
                  </a:extLst>
                </a:gridCol>
                <a:gridCol w="1347217">
                  <a:extLst>
                    <a:ext uri="{9D8B030D-6E8A-4147-A177-3AD203B41FA5}">
                      <a16:colId xmlns:a16="http://schemas.microsoft.com/office/drawing/2014/main" xmlns="" val="3145929032"/>
                    </a:ext>
                  </a:extLst>
                </a:gridCol>
              </a:tblGrid>
              <a:tr h="432048">
                <a:tc>
                  <a:txBody>
                    <a:bodyPr/>
                    <a:lstStyle/>
                    <a:p>
                      <a:pPr algn="ctr" fontAlgn="ctr"/>
                      <a:r>
                        <a:rPr lang="en-US" sz="1300" b="1" u="none" strike="noStrike" dirty="0">
                          <a:solidFill>
                            <a:schemeClr val="bg1"/>
                          </a:solidFill>
                          <a:effectLst/>
                        </a:rPr>
                        <a:t>On-Campus</a:t>
                      </a:r>
                      <a:endParaRPr lang="en-US" sz="1300" b="1" i="0" u="none" strike="noStrike" dirty="0">
                        <a:solidFill>
                          <a:schemeClr val="bg1"/>
                        </a:solidFill>
                        <a:effectLst/>
                        <a:latin typeface="等线" panose="02010600030101010101" pitchFamily="2" charset="-122"/>
                        <a:ea typeface="等线" panose="02010600030101010101" pitchFamily="2" charset="-122"/>
                      </a:endParaRPr>
                    </a:p>
                  </a:txBody>
                  <a:tcPr marL="7621" marR="7621" marT="6753" marB="0" anchor="ctr">
                    <a:solidFill>
                      <a:srgbClr val="A40000"/>
                    </a:solidFill>
                  </a:tcPr>
                </a:tc>
                <a:tc>
                  <a:txBody>
                    <a:bodyPr/>
                    <a:lstStyle/>
                    <a:p>
                      <a:pPr algn="ctr" fontAlgn="ctr"/>
                      <a:r>
                        <a:rPr lang="en-US" sz="1300" b="1" u="none" strike="noStrike" dirty="0">
                          <a:solidFill>
                            <a:schemeClr val="bg1"/>
                          </a:solidFill>
                          <a:effectLst/>
                        </a:rPr>
                        <a:t>RMB/Night</a:t>
                      </a:r>
                      <a:endParaRPr lang="en-US" sz="1300" b="1" i="0" u="none" strike="noStrike" dirty="0">
                        <a:solidFill>
                          <a:schemeClr val="bg1"/>
                        </a:solidFill>
                        <a:effectLst/>
                        <a:latin typeface="等线" panose="02010600030101010101" pitchFamily="2" charset="-122"/>
                        <a:ea typeface="等线" panose="02010600030101010101" pitchFamily="2" charset="-122"/>
                      </a:endParaRPr>
                    </a:p>
                  </a:txBody>
                  <a:tcPr marL="7621" marR="7621" marT="6753" marB="0" anchor="ctr">
                    <a:solidFill>
                      <a:srgbClr val="A40000"/>
                    </a:solidFill>
                  </a:tcPr>
                </a:tc>
                <a:tc>
                  <a:txBody>
                    <a:bodyPr/>
                    <a:lstStyle/>
                    <a:p>
                      <a:pPr algn="ctr" fontAlgn="ctr"/>
                      <a:r>
                        <a:rPr lang="en-US" sz="1300" b="1" u="none" strike="noStrike" dirty="0">
                          <a:solidFill>
                            <a:schemeClr val="bg1"/>
                          </a:solidFill>
                          <a:effectLst/>
                        </a:rPr>
                        <a:t>RMB/Month</a:t>
                      </a:r>
                      <a:endParaRPr lang="en-US" sz="1300" b="1" i="0" u="none" strike="noStrike" dirty="0">
                        <a:solidFill>
                          <a:schemeClr val="bg1"/>
                        </a:solidFill>
                        <a:effectLst/>
                        <a:latin typeface="等线" panose="02010600030101010101" pitchFamily="2" charset="-122"/>
                        <a:ea typeface="等线" panose="02010600030101010101" pitchFamily="2" charset="-122"/>
                      </a:endParaRPr>
                    </a:p>
                  </a:txBody>
                  <a:tcPr marL="7621" marR="7621" marT="6753" marB="0" anchor="ctr">
                    <a:solidFill>
                      <a:srgbClr val="A40000"/>
                    </a:solidFill>
                  </a:tcPr>
                </a:tc>
                <a:tc>
                  <a:txBody>
                    <a:bodyPr/>
                    <a:lstStyle/>
                    <a:p>
                      <a:pPr algn="ctr" fontAlgn="ctr"/>
                      <a:r>
                        <a:rPr lang="en-US" sz="1300" b="1" u="none" strike="noStrike" dirty="0">
                          <a:solidFill>
                            <a:schemeClr val="bg1"/>
                          </a:solidFill>
                          <a:effectLst/>
                        </a:rPr>
                        <a:t>EURO/Month</a:t>
                      </a:r>
                      <a:endParaRPr lang="en-US" sz="1300" b="1" i="0" u="none" strike="noStrike" dirty="0">
                        <a:solidFill>
                          <a:schemeClr val="bg1"/>
                        </a:solidFill>
                        <a:effectLst/>
                        <a:latin typeface="等线" panose="02010600030101010101" pitchFamily="2" charset="-122"/>
                        <a:ea typeface="等线" panose="02010600030101010101" pitchFamily="2" charset="-122"/>
                      </a:endParaRPr>
                    </a:p>
                  </a:txBody>
                  <a:tcPr marL="7621" marR="7621" marT="6753" marB="0" anchor="ctr">
                    <a:solidFill>
                      <a:srgbClr val="A40000"/>
                    </a:solidFill>
                  </a:tcPr>
                </a:tc>
                <a:extLst>
                  <a:ext uri="{0D108BD9-81ED-4DB2-BD59-A6C34878D82A}">
                    <a16:rowId xmlns:a16="http://schemas.microsoft.com/office/drawing/2014/main" xmlns="" val="2620937229"/>
                  </a:ext>
                </a:extLst>
              </a:tr>
              <a:tr h="288032">
                <a:tc>
                  <a:txBody>
                    <a:bodyPr/>
                    <a:lstStyle/>
                    <a:p>
                      <a:pPr algn="ctr" fontAlgn="ctr"/>
                      <a:r>
                        <a:rPr lang="en-US" sz="1000" u="none" strike="noStrike" dirty="0">
                          <a:effectLst/>
                          <a:latin typeface="+mj-ea"/>
                          <a:ea typeface="+mj-ea"/>
                        </a:rPr>
                        <a:t>DOUBLE ROOM</a:t>
                      </a:r>
                      <a:endParaRPr lang="en-US" sz="1000" b="0" i="0" u="none" strike="noStrike" dirty="0">
                        <a:solidFill>
                          <a:srgbClr val="000000"/>
                        </a:solidFill>
                        <a:effectLst/>
                        <a:latin typeface="+mj-ea"/>
                        <a:ea typeface="+mj-ea"/>
                      </a:endParaRPr>
                    </a:p>
                  </a:txBody>
                  <a:tcPr marL="7621" marR="7621" marT="6753" marB="0" anchor="ctr"/>
                </a:tc>
                <a:tc>
                  <a:txBody>
                    <a:bodyPr/>
                    <a:lstStyle/>
                    <a:p>
                      <a:pPr algn="ctr" fontAlgn="ctr"/>
                      <a:r>
                        <a:rPr lang="en-US" altLang="zh-CN" sz="1000" u="none" strike="noStrike" dirty="0">
                          <a:effectLst/>
                          <a:latin typeface="+mj-ea"/>
                          <a:ea typeface="+mj-ea"/>
                        </a:rPr>
                        <a:t>75</a:t>
                      </a:r>
                      <a:endParaRPr lang="en-US" altLang="zh-CN" sz="1000" b="0" i="0" u="none" strike="noStrike" dirty="0">
                        <a:solidFill>
                          <a:srgbClr val="000000"/>
                        </a:solidFill>
                        <a:effectLst/>
                        <a:latin typeface="+mj-ea"/>
                        <a:ea typeface="+mj-ea"/>
                      </a:endParaRPr>
                    </a:p>
                  </a:txBody>
                  <a:tcPr marL="7621" marR="7621" marT="6753" marB="0" anchor="ctr"/>
                </a:tc>
                <a:tc>
                  <a:txBody>
                    <a:bodyPr/>
                    <a:lstStyle/>
                    <a:p>
                      <a:pPr algn="ctr" fontAlgn="ctr"/>
                      <a:r>
                        <a:rPr lang="en-US" altLang="zh-CN" sz="1000" u="none" strike="noStrike" dirty="0">
                          <a:effectLst/>
                          <a:latin typeface="+mj-ea"/>
                          <a:ea typeface="+mj-ea"/>
                        </a:rPr>
                        <a:t>2250</a:t>
                      </a:r>
                      <a:endParaRPr lang="en-US" altLang="zh-CN" sz="1000" b="0" i="0" u="none" strike="noStrike" dirty="0">
                        <a:solidFill>
                          <a:srgbClr val="000000"/>
                        </a:solidFill>
                        <a:effectLst/>
                        <a:latin typeface="+mj-ea"/>
                        <a:ea typeface="+mj-ea"/>
                      </a:endParaRPr>
                    </a:p>
                  </a:txBody>
                  <a:tcPr marL="7621" marR="7621" marT="6753" marB="0" anchor="ctr"/>
                </a:tc>
                <a:tc>
                  <a:txBody>
                    <a:bodyPr/>
                    <a:lstStyle/>
                    <a:p>
                      <a:pPr algn="ctr" fontAlgn="ctr"/>
                      <a:r>
                        <a:rPr lang="en-US" sz="1000" u="none" strike="noStrike" dirty="0">
                          <a:effectLst/>
                          <a:latin typeface="+mj-ea"/>
                          <a:ea typeface="+mj-ea"/>
                        </a:rPr>
                        <a:t>About 290</a:t>
                      </a:r>
                      <a:endParaRPr lang="en-US" sz="1000" b="0" i="0" u="none" strike="noStrike" dirty="0">
                        <a:solidFill>
                          <a:srgbClr val="000000"/>
                        </a:solidFill>
                        <a:effectLst/>
                        <a:latin typeface="+mj-ea"/>
                        <a:ea typeface="+mj-ea"/>
                      </a:endParaRPr>
                    </a:p>
                  </a:txBody>
                  <a:tcPr marL="7621" marR="7621" marT="6753" marB="0" anchor="ctr"/>
                </a:tc>
                <a:extLst>
                  <a:ext uri="{0D108BD9-81ED-4DB2-BD59-A6C34878D82A}">
                    <a16:rowId xmlns:a16="http://schemas.microsoft.com/office/drawing/2014/main" xmlns="" val="692201708"/>
                  </a:ext>
                </a:extLst>
              </a:tr>
              <a:tr h="288032">
                <a:tc>
                  <a:txBody>
                    <a:bodyPr/>
                    <a:lstStyle/>
                    <a:p>
                      <a:pPr algn="ctr" fontAlgn="ctr"/>
                      <a:r>
                        <a:rPr lang="en-US" sz="1000" u="none" strike="noStrike">
                          <a:effectLst/>
                          <a:latin typeface="+mj-ea"/>
                          <a:ea typeface="+mj-ea"/>
                        </a:rPr>
                        <a:t>SINGLE ROOM</a:t>
                      </a:r>
                      <a:endParaRPr lang="en-US" sz="1000" b="0" i="0" u="none" strike="noStrike">
                        <a:solidFill>
                          <a:srgbClr val="000000"/>
                        </a:solidFill>
                        <a:effectLst/>
                        <a:latin typeface="+mj-ea"/>
                        <a:ea typeface="+mj-ea"/>
                      </a:endParaRPr>
                    </a:p>
                  </a:txBody>
                  <a:tcPr marL="7621" marR="7621" marT="6753" marB="0" anchor="ctr"/>
                </a:tc>
                <a:tc>
                  <a:txBody>
                    <a:bodyPr/>
                    <a:lstStyle/>
                    <a:p>
                      <a:pPr algn="ctr" fontAlgn="ctr"/>
                      <a:r>
                        <a:rPr lang="en-US" altLang="zh-CN" sz="1000" u="none" strike="noStrike" dirty="0">
                          <a:effectLst/>
                          <a:latin typeface="+mj-ea"/>
                          <a:ea typeface="+mj-ea"/>
                        </a:rPr>
                        <a:t>150</a:t>
                      </a:r>
                      <a:endParaRPr lang="en-US" altLang="zh-CN" sz="1000" b="0" i="0" u="none" strike="noStrike" dirty="0">
                        <a:solidFill>
                          <a:srgbClr val="000000"/>
                        </a:solidFill>
                        <a:effectLst/>
                        <a:latin typeface="+mj-ea"/>
                        <a:ea typeface="+mj-ea"/>
                      </a:endParaRPr>
                    </a:p>
                  </a:txBody>
                  <a:tcPr marL="7621" marR="7621" marT="6753" marB="0" anchor="ctr"/>
                </a:tc>
                <a:tc>
                  <a:txBody>
                    <a:bodyPr/>
                    <a:lstStyle/>
                    <a:p>
                      <a:pPr algn="ctr" fontAlgn="ctr"/>
                      <a:r>
                        <a:rPr lang="en-US" altLang="zh-CN" sz="1000" u="none" strike="noStrike" dirty="0">
                          <a:effectLst/>
                          <a:latin typeface="+mj-ea"/>
                          <a:ea typeface="+mj-ea"/>
                        </a:rPr>
                        <a:t>4500</a:t>
                      </a:r>
                      <a:endParaRPr lang="en-US" altLang="zh-CN" sz="1000" b="0" i="0" u="none" strike="noStrike" dirty="0">
                        <a:solidFill>
                          <a:srgbClr val="000000"/>
                        </a:solidFill>
                        <a:effectLst/>
                        <a:latin typeface="+mj-ea"/>
                        <a:ea typeface="+mj-ea"/>
                      </a:endParaRPr>
                    </a:p>
                  </a:txBody>
                  <a:tcPr marL="7621" marR="7621" marT="6753" marB="0" anchor="ctr"/>
                </a:tc>
                <a:tc>
                  <a:txBody>
                    <a:bodyPr/>
                    <a:lstStyle/>
                    <a:p>
                      <a:pPr algn="ctr" fontAlgn="ctr"/>
                      <a:r>
                        <a:rPr lang="en-US" sz="1000" u="none" strike="noStrike" dirty="0">
                          <a:effectLst/>
                          <a:latin typeface="+mj-ea"/>
                          <a:ea typeface="+mj-ea"/>
                        </a:rPr>
                        <a:t>About 580</a:t>
                      </a:r>
                      <a:endParaRPr lang="en-US" sz="1000" b="0" i="0" u="none" strike="noStrike" dirty="0">
                        <a:solidFill>
                          <a:srgbClr val="000000"/>
                        </a:solidFill>
                        <a:effectLst/>
                        <a:latin typeface="+mj-ea"/>
                        <a:ea typeface="+mj-ea"/>
                      </a:endParaRPr>
                    </a:p>
                  </a:txBody>
                  <a:tcPr marL="7621" marR="7621" marT="6753" marB="0" anchor="ctr"/>
                </a:tc>
                <a:extLst>
                  <a:ext uri="{0D108BD9-81ED-4DB2-BD59-A6C34878D82A}">
                    <a16:rowId xmlns:a16="http://schemas.microsoft.com/office/drawing/2014/main" xmlns="" val="3035985466"/>
                  </a:ext>
                </a:extLst>
              </a:tr>
            </a:tbl>
          </a:graphicData>
        </a:graphic>
      </p:graphicFrame>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825505" y="-32584"/>
            <a:ext cx="3320083" cy="221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9865" r="4504"/>
          <a:stretch/>
        </p:blipFill>
        <p:spPr bwMode="auto">
          <a:xfrm>
            <a:off x="5825505" y="3496050"/>
            <a:ext cx="1737345" cy="156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825504" y="2184911"/>
            <a:ext cx="1963069" cy="131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788573" y="2184910"/>
            <a:ext cx="1368152" cy="131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11">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rcRect l="31420"/>
          <a:stretch/>
        </p:blipFill>
        <p:spPr bwMode="auto">
          <a:xfrm>
            <a:off x="7562850" y="3496050"/>
            <a:ext cx="1611364" cy="156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接连接符 6"/>
          <p:cNvCxnSpPr/>
          <p:nvPr/>
        </p:nvCxnSpPr>
        <p:spPr>
          <a:xfrm>
            <a:off x="324322" y="2840481"/>
            <a:ext cx="4752528" cy="0"/>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7220" y="1060376"/>
            <a:ext cx="4176464" cy="1839815"/>
          </a:xfrm>
          <a:prstGeom prst="rect">
            <a:avLst/>
          </a:prstGeom>
        </p:spPr>
        <p:txBody>
          <a:bodyPr wrap="square" lIns="73993" tIns="36997" rIns="73993" bIns="36997">
            <a:spAutoFit/>
          </a:bodyPr>
          <a:lstStyle/>
          <a:p>
            <a:pPr algn="just" defTabSz="655562">
              <a:lnSpc>
                <a:spcPct val="150000"/>
              </a:lnSpc>
            </a:pPr>
            <a:r>
              <a:rPr lang="en-US" altLang="zh-CN" sz="1300" dirty="0" err="1">
                <a:latin typeface="+mj-ea"/>
                <a:ea typeface="+mj-ea"/>
                <a:cs typeface="Arial" panose="020B0604020202020204" pitchFamily="34" charset="0"/>
              </a:rPr>
              <a:t>Ruiya</a:t>
            </a:r>
            <a:r>
              <a:rPr lang="en-US" altLang="zh-CN" sz="1300" dirty="0">
                <a:latin typeface="+mj-ea"/>
                <a:ea typeface="+mj-ea"/>
                <a:cs typeface="Arial" panose="020B0604020202020204" pitchFamily="34" charset="0"/>
              </a:rPr>
              <a:t> Consulting Group is providing service for off-campus residence. You will check the room situation by your own when you arrive in Shanghai. The usual payment is one-month rental with one-month deposit. Depending on the size, location and decoration quality, the price is different.</a:t>
            </a:r>
            <a:endParaRPr lang="zh-CN" altLang="en-US" sz="1300" dirty="0">
              <a:latin typeface="+mj-ea"/>
              <a:ea typeface="+mj-ea"/>
              <a:cs typeface="Arial" panose="020B0604020202020204" pitchFamily="34" charset="0"/>
            </a:endParaRPr>
          </a:p>
        </p:txBody>
      </p:sp>
      <p:sp>
        <p:nvSpPr>
          <p:cNvPr id="5" name="矩形 4"/>
          <p:cNvSpPr/>
          <p:nvPr/>
        </p:nvSpPr>
        <p:spPr>
          <a:xfrm>
            <a:off x="257458" y="3054147"/>
            <a:ext cx="785118" cy="382493"/>
          </a:xfrm>
          <a:prstGeom prst="rect">
            <a:avLst/>
          </a:prstGeom>
        </p:spPr>
        <p:txBody>
          <a:bodyPr wrap="none" lIns="73993" tIns="36997" rIns="73993" bIns="36997">
            <a:spAutoFit/>
          </a:bodyPr>
          <a:lstStyle/>
          <a:p>
            <a:pPr defTabSz="655562"/>
            <a:r>
              <a:rPr lang="en-US" altLang="zh-CN" sz="2000" b="1" dirty="0">
                <a:solidFill>
                  <a:srgbClr val="C51729"/>
                </a:solidFill>
                <a:latin typeface="微软雅黑"/>
                <a:ea typeface="微软雅黑"/>
                <a:cs typeface="Lato Black" charset="0"/>
              </a:rPr>
              <a:t>Price</a:t>
            </a:r>
          </a:p>
        </p:txBody>
      </p:sp>
      <p:sp>
        <p:nvSpPr>
          <p:cNvPr id="7" name="矩形 6"/>
          <p:cNvSpPr/>
          <p:nvPr/>
        </p:nvSpPr>
        <p:spPr>
          <a:xfrm>
            <a:off x="257458" y="3440865"/>
            <a:ext cx="3638206" cy="643847"/>
          </a:xfrm>
          <a:prstGeom prst="rect">
            <a:avLst/>
          </a:prstGeom>
        </p:spPr>
        <p:txBody>
          <a:bodyPr wrap="square" lIns="73993" tIns="36997" rIns="73993" bIns="36997">
            <a:spAutoFit/>
          </a:bodyPr>
          <a:lstStyle/>
          <a:p>
            <a:pPr defTabSz="655562">
              <a:lnSpc>
                <a:spcPct val="150000"/>
              </a:lnSpc>
            </a:pPr>
            <a:r>
              <a:rPr lang="en-US" altLang="zh-CN" sz="1300" dirty="0">
                <a:latin typeface="+mj-ea"/>
                <a:ea typeface="+mj-ea"/>
                <a:cs typeface="Arial" panose="020B0604020202020204" pitchFamily="34" charset="0"/>
              </a:rPr>
              <a:t>2200~4500RMB/Month/Person</a:t>
            </a:r>
          </a:p>
          <a:p>
            <a:pPr defTabSz="655562">
              <a:lnSpc>
                <a:spcPct val="150000"/>
              </a:lnSpc>
            </a:pPr>
            <a:r>
              <a:rPr lang="en-US" altLang="zh-CN" sz="1300" dirty="0">
                <a:latin typeface="+mj-ea"/>
                <a:ea typeface="+mj-ea"/>
                <a:cs typeface="Arial" panose="020B0604020202020204" pitchFamily="34" charset="0"/>
              </a:rPr>
              <a:t>(About 285~580EURO/Month/Person)</a:t>
            </a:r>
          </a:p>
        </p:txBody>
      </p:sp>
      <p:sp>
        <p:nvSpPr>
          <p:cNvPr id="10" name="文本框 9">
            <a:extLst>
              <a:ext uri="{FF2B5EF4-FFF2-40B4-BE49-F238E27FC236}">
                <a16:creationId xmlns:a16="http://schemas.microsoft.com/office/drawing/2014/main" xmlns="" id="{4B448415-292D-4006-831C-4ABA6888E98D}"/>
              </a:ext>
            </a:extLst>
          </p:cNvPr>
          <p:cNvSpPr txBox="1"/>
          <p:nvPr/>
        </p:nvSpPr>
        <p:spPr>
          <a:xfrm>
            <a:off x="108298" y="4112344"/>
            <a:ext cx="4365575" cy="836464"/>
          </a:xfrm>
          <a:prstGeom prst="rect">
            <a:avLst/>
          </a:prstGeom>
          <a:noFill/>
        </p:spPr>
        <p:txBody>
          <a:bodyPr wrap="square" lIns="73993" tIns="36997" rIns="73993" bIns="36997" rtlCol="0">
            <a:spAutoFit/>
          </a:bodyPr>
          <a:lstStyle/>
          <a:p>
            <a:pPr marL="163891" indent="-163891" defTabSz="655562">
              <a:lnSpc>
                <a:spcPct val="150000"/>
              </a:lnSpc>
              <a:buFont typeface="Arial" panose="020B0604020202020204" pitchFamily="34" charset="0"/>
              <a:buChar char="•"/>
            </a:pPr>
            <a:r>
              <a:rPr lang="en-US" altLang="zh-CN" sz="1100" b="1" dirty="0">
                <a:solidFill>
                  <a:srgbClr val="C51729"/>
                </a:solidFill>
                <a:latin typeface="微软雅黑" panose="020B0503020204020204" charset="-122"/>
                <a:ea typeface="微软雅黑" panose="020B0503020204020204" charset="-122"/>
              </a:rPr>
              <a:t>Only necessary in Stage</a:t>
            </a:r>
            <a:r>
              <a:rPr lang="zh-CN" altLang="en-US" sz="1100" b="1" dirty="0">
                <a:solidFill>
                  <a:srgbClr val="C51729"/>
                </a:solidFill>
                <a:latin typeface="微软雅黑" panose="020B0503020204020204" charset="-122"/>
                <a:ea typeface="微软雅黑" panose="020B0503020204020204" charset="-122"/>
              </a:rPr>
              <a:t> </a:t>
            </a:r>
            <a:r>
              <a:rPr lang="en-US" altLang="zh-CN" sz="1100" b="1" dirty="0">
                <a:solidFill>
                  <a:srgbClr val="C51729"/>
                </a:solidFill>
                <a:latin typeface="微软雅黑" panose="020B0503020204020204" charset="-122"/>
                <a:ea typeface="微软雅黑" panose="020B0503020204020204" charset="-122"/>
              </a:rPr>
              <a:t>1(3~4</a:t>
            </a:r>
            <a:r>
              <a:rPr lang="zh-CN" altLang="en-US" sz="1100" b="1" dirty="0">
                <a:solidFill>
                  <a:srgbClr val="C51729"/>
                </a:solidFill>
                <a:latin typeface="微软雅黑" panose="020B0503020204020204" charset="-122"/>
                <a:ea typeface="微软雅黑" panose="020B0503020204020204" charset="-122"/>
              </a:rPr>
              <a:t> </a:t>
            </a:r>
            <a:r>
              <a:rPr lang="en-US" altLang="zh-CN" sz="1100" b="1" dirty="0">
                <a:solidFill>
                  <a:srgbClr val="C51729"/>
                </a:solidFill>
                <a:latin typeface="微软雅黑" panose="020B0503020204020204" charset="-122"/>
                <a:ea typeface="微软雅黑" panose="020B0503020204020204" charset="-122"/>
              </a:rPr>
              <a:t>months</a:t>
            </a:r>
            <a:r>
              <a:rPr lang="zh-CN" altLang="en-US" sz="1100" b="1" dirty="0">
                <a:solidFill>
                  <a:srgbClr val="C51729"/>
                </a:solidFill>
                <a:latin typeface="微软雅黑" panose="020B0503020204020204" charset="-122"/>
                <a:ea typeface="微软雅黑" panose="020B0503020204020204" charset="-122"/>
              </a:rPr>
              <a:t> </a:t>
            </a:r>
            <a:r>
              <a:rPr lang="en-US" altLang="zh-CN" sz="1100" b="1" dirty="0">
                <a:solidFill>
                  <a:srgbClr val="C51729"/>
                </a:solidFill>
                <a:latin typeface="微软雅黑" panose="020B0503020204020204" charset="-122"/>
                <a:ea typeface="微软雅黑" panose="020B0503020204020204" charset="-122"/>
              </a:rPr>
              <a:t>study</a:t>
            </a:r>
            <a:r>
              <a:rPr lang="zh-CN" altLang="en-US" sz="1100" b="1" dirty="0">
                <a:solidFill>
                  <a:srgbClr val="C51729"/>
                </a:solidFill>
                <a:latin typeface="微软雅黑" panose="020B0503020204020204" charset="-122"/>
                <a:ea typeface="微软雅黑" panose="020B0503020204020204" charset="-122"/>
              </a:rPr>
              <a:t> </a:t>
            </a:r>
            <a:r>
              <a:rPr lang="en-US" altLang="zh-CN" sz="1100" b="1" dirty="0">
                <a:solidFill>
                  <a:srgbClr val="C51729"/>
                </a:solidFill>
                <a:latin typeface="微软雅黑" panose="020B0503020204020204" charset="-122"/>
                <a:ea typeface="微软雅黑" panose="020B0503020204020204" charset="-122"/>
              </a:rPr>
              <a:t>in</a:t>
            </a:r>
            <a:r>
              <a:rPr lang="zh-CN" altLang="en-US" sz="1100" b="1" dirty="0">
                <a:solidFill>
                  <a:srgbClr val="C51729"/>
                </a:solidFill>
                <a:latin typeface="微软雅黑" panose="020B0503020204020204" charset="-122"/>
                <a:ea typeface="微软雅黑" panose="020B0503020204020204" charset="-122"/>
              </a:rPr>
              <a:t> </a:t>
            </a:r>
            <a:r>
              <a:rPr lang="en-US" altLang="zh-CN" sz="1100" b="1" dirty="0">
                <a:solidFill>
                  <a:srgbClr val="C51729"/>
                </a:solidFill>
                <a:latin typeface="微软雅黑" panose="020B0503020204020204" charset="-122"/>
                <a:ea typeface="微软雅黑" panose="020B0503020204020204" charset="-122"/>
              </a:rPr>
              <a:t>SHU).</a:t>
            </a:r>
          </a:p>
          <a:p>
            <a:pPr marL="163891" indent="-163891" defTabSz="655562">
              <a:lnSpc>
                <a:spcPct val="150000"/>
              </a:lnSpc>
              <a:buFont typeface="Arial" panose="020B0604020202020204" pitchFamily="34" charset="0"/>
              <a:buChar char="•"/>
            </a:pPr>
            <a:r>
              <a:rPr lang="en-US" altLang="zh-CN" sz="1100" b="1" dirty="0">
                <a:solidFill>
                  <a:srgbClr val="C51729"/>
                </a:solidFill>
                <a:latin typeface="微软雅黑" panose="020B0503020204020204" charset="-122"/>
                <a:ea typeface="微软雅黑" panose="020B0503020204020204" charset="-122"/>
              </a:rPr>
              <a:t>In Stage 2(6 months internship), Internship company will provide free accommodation or house pension.</a:t>
            </a:r>
          </a:p>
        </p:txBody>
      </p:sp>
      <p:grpSp>
        <p:nvGrpSpPr>
          <p:cNvPr id="4" name="组合 3"/>
          <p:cNvGrpSpPr/>
          <p:nvPr/>
        </p:nvGrpSpPr>
        <p:grpSpPr>
          <a:xfrm>
            <a:off x="5148859" y="3851288"/>
            <a:ext cx="3888432" cy="1025512"/>
            <a:chOff x="5272693" y="3779280"/>
            <a:chExt cx="3872895" cy="1025512"/>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35430" y="3779280"/>
              <a:ext cx="2010158" cy="1023032"/>
            </a:xfrm>
            <a:prstGeom prst="rect">
              <a:avLst/>
            </a:prstGeom>
            <a:noFill/>
            <a:ln w="349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72693" y="3779280"/>
              <a:ext cx="1858481" cy="1025512"/>
            </a:xfrm>
            <a:prstGeom prst="rect">
              <a:avLst/>
            </a:prstGeom>
            <a:noFill/>
            <a:ln w="349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4"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48858" y="175676"/>
            <a:ext cx="1152128" cy="1028716"/>
          </a:xfrm>
          <a:prstGeom prst="rect">
            <a:avLst/>
          </a:prstGeom>
          <a:noFill/>
          <a:ln w="34925">
            <a:solidFill>
              <a:srgbClr val="A40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组合 1"/>
          <p:cNvGrpSpPr/>
          <p:nvPr/>
        </p:nvGrpSpPr>
        <p:grpSpPr>
          <a:xfrm>
            <a:off x="5148858" y="2610409"/>
            <a:ext cx="3888432" cy="1042255"/>
            <a:chOff x="5272693" y="2428528"/>
            <a:chExt cx="3872896" cy="1042255"/>
          </a:xfrm>
        </p:grpSpPr>
        <p:pic>
          <p:nvPicPr>
            <p:cNvPr id="205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72693" y="2428528"/>
              <a:ext cx="1858481" cy="1042255"/>
            </a:xfrm>
            <a:prstGeom prst="rect">
              <a:avLst/>
            </a:prstGeom>
            <a:noFill/>
            <a:ln w="34925">
              <a:solidFill>
                <a:srgbClr val="FFC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35431" y="2428528"/>
              <a:ext cx="2010158" cy="1042253"/>
            </a:xfrm>
            <a:prstGeom prst="rect">
              <a:avLst/>
            </a:prstGeom>
            <a:noFill/>
            <a:ln w="34925">
              <a:solidFill>
                <a:srgbClr val="FFC0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矩形 13"/>
          <p:cNvSpPr/>
          <p:nvPr/>
        </p:nvSpPr>
        <p:spPr>
          <a:xfrm>
            <a:off x="1" y="559685"/>
            <a:ext cx="4917512" cy="4417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r>
              <a:rPr lang="en-US" altLang="zh-CN" sz="2800" dirty="0">
                <a:solidFill>
                  <a:srgbClr val="F1F3F2"/>
                </a:solidFill>
                <a:latin typeface="+mj-ea"/>
                <a:ea typeface="+mj-ea"/>
              </a:rPr>
              <a:t>OFF-CAMPUS RESIDENCE</a:t>
            </a:r>
          </a:p>
        </p:txBody>
      </p:sp>
      <p:pic>
        <p:nvPicPr>
          <p:cNvPr id="1026" name="Picture 2" descr="https://timgsa.baidu.com/timg?image&amp;quality=80&amp;size=b9999_10000&amp;sec=1548672233632&amp;di=1b12a9bce8448277a37bee3afd165ccb&amp;imgtype=0&amp;src=http%3A%2F%2Fpic.pedaily.cn%2Fnewseed%2Fproject%2F201601%2F20160115161444625.jpg"/>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29681" y="175676"/>
            <a:ext cx="1239457" cy="1028716"/>
          </a:xfrm>
          <a:prstGeom prst="rect">
            <a:avLst/>
          </a:prstGeom>
          <a:noFill/>
          <a:ln w="34925">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13154" y="175676"/>
            <a:ext cx="1224136" cy="1028716"/>
          </a:xfrm>
          <a:prstGeom prst="rect">
            <a:avLst/>
          </a:prstGeom>
          <a:noFill/>
          <a:ln w="349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5"/>
          <p:cNvGrpSpPr/>
          <p:nvPr/>
        </p:nvGrpSpPr>
        <p:grpSpPr>
          <a:xfrm>
            <a:off x="5148857" y="1348408"/>
            <a:ext cx="3888433" cy="1044001"/>
            <a:chOff x="5272692" y="1276400"/>
            <a:chExt cx="3872897" cy="1044001"/>
          </a:xfrm>
        </p:grpSpPr>
        <p:pic>
          <p:nvPicPr>
            <p:cNvPr id="20" name="Picture 2" descr="https://image.cjia.com/product/unit/04b1e0d73e1546acb7e92f5d4af02260.jpg?x-oss-process=image/resize,m_fill,h_400,w_600,limit_0"/>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272692" y="1276400"/>
              <a:ext cx="1857600" cy="1044000"/>
            </a:xfrm>
            <a:prstGeom prst="rect">
              <a:avLst/>
            </a:prstGeom>
            <a:noFill/>
            <a:ln w="34925">
              <a:solidFill>
                <a:srgbClr val="A40000"/>
              </a:solidFill>
              <a:miter lim="800000"/>
              <a:headEnd/>
              <a:tailEnd/>
            </a:ln>
          </p:spPr>
        </p:pic>
        <p:pic>
          <p:nvPicPr>
            <p:cNvPr id="21" name="Picture 4" descr="C:\Users\Administrator\Desktop\15352559865330741.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131174" y="1276401"/>
              <a:ext cx="2014415" cy="1044000"/>
            </a:xfrm>
            <a:prstGeom prst="rect">
              <a:avLst/>
            </a:prstGeom>
            <a:noFill/>
            <a:ln w="34925">
              <a:solidFill>
                <a:srgbClr val="A40000"/>
              </a:solid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8518" y="2993584"/>
            <a:ext cx="1011706" cy="104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2580" y="2"/>
            <a:ext cx="1983666" cy="1725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2580" y="2993584"/>
            <a:ext cx="965331" cy="104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82579" y="1677734"/>
            <a:ext cx="1777520" cy="131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26395" y="4042756"/>
            <a:ext cx="1278141" cy="101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96705" y="4042756"/>
            <a:ext cx="781465" cy="101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 y="3341034"/>
            <a:ext cx="2611872" cy="1721138"/>
          </a:xfrm>
          <a:prstGeom prst="rect">
            <a:avLst/>
          </a:prstGeom>
        </p:spPr>
      </p:pic>
      <p:pic>
        <p:nvPicPr>
          <p:cNvPr id="6146"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 y="1"/>
            <a:ext cx="2611029" cy="172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 y="2"/>
            <a:ext cx="2611029" cy="1726685"/>
          </a:xfrm>
          <a:prstGeom prst="rect">
            <a:avLst/>
          </a:prstGeom>
        </p:spPr>
      </p:pic>
      <p:pic>
        <p:nvPicPr>
          <p:cNvPr id="4" name="图片 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 y="1725674"/>
            <a:ext cx="2611870" cy="1757758"/>
          </a:xfrm>
          <a:prstGeom prst="rect">
            <a:avLst/>
          </a:prstGeom>
        </p:spPr>
      </p:pic>
      <p:pic>
        <p:nvPicPr>
          <p:cNvPr id="3075" name="Picture 3"/>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a:fillRect/>
          </a:stretch>
        </p:blipFill>
        <p:spPr bwMode="auto">
          <a:xfrm>
            <a:off x="6360100" y="0"/>
            <a:ext cx="2785489" cy="506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77234" y="659423"/>
            <a:ext cx="1602725" cy="600182"/>
          </a:xfrm>
          <a:prstGeom prst="rect">
            <a:avLst/>
          </a:prstGeom>
          <a:noFill/>
        </p:spPr>
        <p:txBody>
          <a:bodyPr wrap="square" lIns="91458" tIns="45729" rIns="91458" bIns="45729" rtlCol="0">
            <a:spAutoFit/>
          </a:bodyPr>
          <a:lstStyle/>
          <a:p>
            <a:pPr algn="just"/>
            <a:r>
              <a:rPr lang="en-US" altLang="zh-CN" sz="1100" dirty="0">
                <a:latin typeface="微软雅黑" panose="020B0503020204020204" charset="-122"/>
                <a:ea typeface="Microsoft YaHei UI"/>
              </a:rPr>
              <a:t>2~3 Euro For Each Meals in Canteen in Shanghai University.</a:t>
            </a:r>
            <a:endParaRPr lang="zh-CN" altLang="en-US" sz="1100" dirty="0">
              <a:latin typeface="微软雅黑" panose="020B0503020204020204" charset="-122"/>
              <a:ea typeface="Microsoft YaHei UI"/>
            </a:endParaRPr>
          </a:p>
        </p:txBody>
      </p:sp>
      <p:sp>
        <p:nvSpPr>
          <p:cNvPr id="14" name="TextBox 13"/>
          <p:cNvSpPr txBox="1"/>
          <p:nvPr/>
        </p:nvSpPr>
        <p:spPr>
          <a:xfrm>
            <a:off x="2773656" y="3044931"/>
            <a:ext cx="1727130" cy="1615845"/>
          </a:xfrm>
          <a:prstGeom prst="rect">
            <a:avLst/>
          </a:prstGeom>
          <a:noFill/>
        </p:spPr>
        <p:txBody>
          <a:bodyPr wrap="square" lIns="91458" tIns="45729" rIns="91458" bIns="45729" rtlCol="0">
            <a:spAutoFit/>
          </a:bodyPr>
          <a:lstStyle/>
          <a:p>
            <a:r>
              <a:rPr lang="en-US" altLang="zh-CN" sz="1100" dirty="0">
                <a:latin typeface="微软雅黑" panose="020B0503020204020204" charset="-122"/>
                <a:ea typeface="Microsoft YaHei UI"/>
              </a:rPr>
              <a:t>Various Choices of Cuisine in Restaurant or Shopping Center Covering Eastern &amp; Western Cuisine.</a:t>
            </a:r>
          </a:p>
          <a:p>
            <a:endParaRPr lang="en-US" altLang="zh-CN" sz="1100" dirty="0">
              <a:latin typeface="微软雅黑" panose="020B0503020204020204" charset="-122"/>
              <a:ea typeface="Microsoft YaHei UI"/>
            </a:endParaRPr>
          </a:p>
          <a:p>
            <a:r>
              <a:rPr lang="en-US" altLang="zh-CN" sz="1100" dirty="0">
                <a:latin typeface="微软雅黑" panose="020B0503020204020204" charset="-122"/>
                <a:ea typeface="Microsoft YaHei UI"/>
              </a:rPr>
              <a:t>Usually Each Meals in Restaurant will be 5~10 Euro.</a:t>
            </a:r>
            <a:endParaRPr lang="zh-CN" altLang="en-US" sz="1100" dirty="0">
              <a:latin typeface="微软雅黑" panose="020B0503020204020204" charset="-122"/>
              <a:ea typeface="Microsoft YaHei UI"/>
            </a:endParaRPr>
          </a:p>
        </p:txBody>
      </p:sp>
      <p:sp>
        <p:nvSpPr>
          <p:cNvPr id="6" name="等腰三角形 5"/>
          <p:cNvSpPr/>
          <p:nvPr/>
        </p:nvSpPr>
        <p:spPr>
          <a:xfrm rot="5400000">
            <a:off x="4396742" y="3641400"/>
            <a:ext cx="268215" cy="1719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endParaRPr lang="zh-CN" altLang="en-US"/>
          </a:p>
        </p:txBody>
      </p:sp>
      <p:sp>
        <p:nvSpPr>
          <p:cNvPr id="16" name="等腰三角形 15"/>
          <p:cNvSpPr/>
          <p:nvPr/>
        </p:nvSpPr>
        <p:spPr>
          <a:xfrm rot="16200000" flipH="1">
            <a:off x="2615287" y="862097"/>
            <a:ext cx="268215" cy="1719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endParaRPr lang="zh-CN" altLang="en-US"/>
          </a:p>
        </p:txBody>
      </p:sp>
    </p:spTree>
    <p:extLst>
      <p:ext uri="{BB962C8B-B14F-4D97-AF65-F5344CB8AC3E}">
        <p14:creationId xmlns:p14="http://schemas.microsoft.com/office/powerpoint/2010/main" val="42879896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559685"/>
            <a:ext cx="4492938" cy="4417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7" name="TextBox 5"/>
          <p:cNvSpPr txBox="1"/>
          <p:nvPr/>
        </p:nvSpPr>
        <p:spPr>
          <a:xfrm>
            <a:off x="-395758" y="556320"/>
            <a:ext cx="5184576" cy="505604"/>
          </a:xfrm>
          <a:prstGeom prst="rect">
            <a:avLst/>
          </a:prstGeom>
          <a:noFill/>
        </p:spPr>
        <p:txBody>
          <a:bodyPr wrap="square" lIns="34411" tIns="36997" rIns="34411" bIns="36997" rtlCol="0">
            <a:spAutoFit/>
          </a:bodyPr>
          <a:lstStyle/>
          <a:p>
            <a:pPr algn="ctr" defTabSz="914583"/>
            <a:r>
              <a:rPr lang="en-US" sz="2800" dirty="0">
                <a:solidFill>
                  <a:srgbClr val="F1F3F2"/>
                </a:solidFill>
                <a:latin typeface="+mj-ea"/>
                <a:ea typeface="+mj-ea"/>
              </a:rPr>
              <a:t>PROGRAM FEE OF DHIC</a:t>
            </a:r>
            <a:endParaRPr lang="vi-VN" sz="2800" dirty="0">
              <a:solidFill>
                <a:srgbClr val="F1F3F2"/>
              </a:solidFill>
              <a:latin typeface="+mj-ea"/>
              <a:ea typeface="+mj-ea"/>
            </a:endParaRPr>
          </a:p>
        </p:txBody>
      </p:sp>
      <p:pic>
        <p:nvPicPr>
          <p:cNvPr id="4100" name="Picture 4" descr="https://timgsa.baidu.com/timg?image&amp;quality=80&amp;size=b9999_10000&amp;sec=1548675133507&amp;di=a1450b12f1628b5b3574b05be7dfbaa9&amp;imgtype=0&amp;src=http%3A%2F%2F5b0988e595225.cdn.sohucs.com%2Fimages%2F20181221%2Fb5571caceb654adfba5004d0d2e582ee.jpeg"/>
          <p:cNvPicPr>
            <a:picLocks noChangeAspect="1" noChangeArrowheads="1"/>
          </p:cNvPicPr>
          <p:nvPr/>
        </p:nvPicPr>
        <p:blipFill rotWithShape="1">
          <a:blip r:embed="rId3">
            <a:extLst>
              <a:ext uri="{28A0092B-C50C-407E-A947-70E740481C1C}">
                <a14:useLocalDpi xmlns:a14="http://schemas.microsoft.com/office/drawing/2010/main" val="0"/>
              </a:ext>
            </a:extLst>
          </a:blip>
          <a:srcRect l="7721" r="13469"/>
          <a:stretch/>
        </p:blipFill>
        <p:spPr bwMode="auto">
          <a:xfrm>
            <a:off x="4880279" y="0"/>
            <a:ext cx="4296166" cy="26445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timgsa.baidu.com/timg?image&amp;quality=80&amp;size=b9999_10000&amp;sec=1548675423667&amp;di=3660c06f65fc09633f3d2087dd58114c&amp;imgtype=0&amp;src=http%3A%2F%2Fimgsrc.baidu.com%2Fimgad%2Fpic%2Fitem%2Fcb8065380cd791238eafe74ea6345982b2b780b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0279" y="2644552"/>
            <a:ext cx="4265308" cy="250053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xmlns="" id="{94EF7025-ED6B-47A3-A6B8-B3D59EA5081B}"/>
              </a:ext>
            </a:extLst>
          </p:cNvPr>
          <p:cNvSpPr txBox="1"/>
          <p:nvPr/>
        </p:nvSpPr>
        <p:spPr>
          <a:xfrm>
            <a:off x="252314" y="1132384"/>
            <a:ext cx="4320480" cy="3527632"/>
          </a:xfrm>
          <a:prstGeom prst="rect">
            <a:avLst/>
          </a:prstGeom>
          <a:noFill/>
        </p:spPr>
        <p:txBody>
          <a:bodyPr wrap="square" rtlCol="0">
            <a:spAutoFit/>
          </a:bodyPr>
          <a:lstStyle/>
          <a:p>
            <a:pPr>
              <a:lnSpc>
                <a:spcPct val="150000"/>
              </a:lnSpc>
            </a:pPr>
            <a:r>
              <a:rPr lang="en-US" altLang="zh-CN" sz="1200" b="1" dirty="0">
                <a:latin typeface="+mj-ea"/>
                <a:ea typeface="+mj-ea"/>
                <a:cs typeface="Arial" panose="020B0604020202020204" pitchFamily="34" charset="0"/>
              </a:rPr>
              <a:t>Program Fees: 17,300RMB(About2,250</a:t>
            </a:r>
            <a:r>
              <a:rPr lang="zh-CN" altLang="zh-CN" sz="1200" b="1" dirty="0">
                <a:latin typeface="+mj-ea"/>
                <a:ea typeface="+mj-ea"/>
                <a:cs typeface="Arial" panose="020B0604020202020204" pitchFamily="34" charset="0"/>
              </a:rPr>
              <a:t>€</a:t>
            </a:r>
            <a:r>
              <a:rPr lang="en-US" altLang="zh-CN" sz="1200" b="1" dirty="0">
                <a:latin typeface="+mj-ea"/>
                <a:ea typeface="+mj-ea"/>
                <a:cs typeface="Arial" panose="020B0604020202020204" pitchFamily="34" charset="0"/>
              </a:rPr>
              <a:t>):</a:t>
            </a:r>
          </a:p>
          <a:p>
            <a:pPr marL="171450" indent="-171450">
              <a:lnSpc>
                <a:spcPct val="150000"/>
              </a:lnSpc>
              <a:buFont typeface="Wingdings" panose="05000000000000000000" pitchFamily="2" charset="2"/>
              <a:buChar char="Ø"/>
            </a:pPr>
            <a:r>
              <a:rPr lang="en-US" altLang="zh-CN" sz="1000" b="1" dirty="0">
                <a:latin typeface="+mj-ea"/>
                <a:ea typeface="+mj-ea"/>
                <a:cs typeface="Arial" panose="020B0604020202020204" pitchFamily="34" charset="0"/>
              </a:rPr>
              <a:t>8 Optional English Taught Courses(Maximum 5/Minimum 3)</a:t>
            </a:r>
          </a:p>
          <a:p>
            <a:pPr marL="171450" indent="-171450">
              <a:lnSpc>
                <a:spcPct val="150000"/>
              </a:lnSpc>
              <a:buFont typeface="Wingdings" panose="05000000000000000000" pitchFamily="2" charset="2"/>
              <a:buChar char="Ø"/>
            </a:pPr>
            <a:r>
              <a:rPr lang="en-US" altLang="zh-CN" sz="1000" b="1" dirty="0">
                <a:latin typeface="+mj-ea"/>
                <a:ea typeface="+mj-ea"/>
                <a:cs typeface="Arial" panose="020B0604020202020204" pitchFamily="34" charset="0"/>
              </a:rPr>
              <a:t>6 month Internship Arrangement</a:t>
            </a:r>
          </a:p>
          <a:p>
            <a:pPr marL="171450" indent="-171450">
              <a:lnSpc>
                <a:spcPct val="150000"/>
              </a:lnSpc>
              <a:buFont typeface="Wingdings" panose="05000000000000000000" pitchFamily="2" charset="2"/>
              <a:buChar char="Ø"/>
            </a:pPr>
            <a:r>
              <a:rPr lang="en-US" altLang="zh-CN" sz="1000" b="1" dirty="0">
                <a:latin typeface="+mj-ea"/>
                <a:ea typeface="+mj-ea"/>
                <a:cs typeface="Arial" panose="020B0604020202020204" pitchFamily="34" charset="0"/>
              </a:rPr>
              <a:t>1 year International Insurance</a:t>
            </a:r>
          </a:p>
          <a:p>
            <a:pPr marL="171450" indent="-171450">
              <a:lnSpc>
                <a:spcPct val="150000"/>
              </a:lnSpc>
              <a:buFont typeface="Wingdings" panose="05000000000000000000" pitchFamily="2" charset="2"/>
              <a:buChar char="Ø"/>
            </a:pPr>
            <a:r>
              <a:rPr lang="en-US" altLang="zh-CN" sz="1000" b="1" dirty="0">
                <a:latin typeface="+mj-ea"/>
                <a:ea typeface="+mj-ea"/>
                <a:cs typeface="Arial" panose="020B0604020202020204" pitchFamily="34" charset="0"/>
              </a:rPr>
              <a:t>2 Day Field Trip to Suzhou &amp; Hangzhou</a:t>
            </a:r>
          </a:p>
          <a:p>
            <a:pPr marL="171450" indent="-171450">
              <a:lnSpc>
                <a:spcPct val="150000"/>
              </a:lnSpc>
              <a:buFont typeface="Wingdings" panose="05000000000000000000" pitchFamily="2" charset="2"/>
              <a:buChar char="Ø"/>
            </a:pPr>
            <a:r>
              <a:rPr lang="en-US" altLang="zh-CN" sz="1000" b="1" dirty="0">
                <a:latin typeface="+mj-ea"/>
                <a:ea typeface="+mj-ea"/>
                <a:cs typeface="Arial" panose="020B0604020202020204" pitchFamily="34" charset="0"/>
              </a:rPr>
              <a:t>Certificate of Internship from Top Hotel Group</a:t>
            </a:r>
          </a:p>
          <a:p>
            <a:pPr marL="171450" indent="-171450">
              <a:lnSpc>
                <a:spcPct val="150000"/>
              </a:lnSpc>
              <a:buFont typeface="Wingdings" panose="05000000000000000000" pitchFamily="2" charset="2"/>
              <a:buChar char="Ø"/>
            </a:pPr>
            <a:r>
              <a:rPr lang="en-US" altLang="zh-CN" sz="1000" b="1" dirty="0">
                <a:latin typeface="+mj-ea"/>
                <a:ea typeface="+mj-ea"/>
                <a:cs typeface="Arial" panose="020B0604020202020204" pitchFamily="34" charset="0"/>
              </a:rPr>
              <a:t>Related Company Visit &amp; Lectures or Seminars</a:t>
            </a:r>
          </a:p>
          <a:p>
            <a:pPr>
              <a:lnSpc>
                <a:spcPct val="150000"/>
              </a:lnSpc>
            </a:pPr>
            <a:endParaRPr lang="en-US" altLang="zh-CN" sz="1000" b="1" dirty="0">
              <a:latin typeface="+mj-ea"/>
              <a:ea typeface="+mj-ea"/>
              <a:cs typeface="Arial" panose="020B0604020202020204" pitchFamily="34" charset="0"/>
            </a:endParaRPr>
          </a:p>
          <a:p>
            <a:pPr>
              <a:lnSpc>
                <a:spcPct val="150000"/>
              </a:lnSpc>
            </a:pPr>
            <a:r>
              <a:rPr lang="en-US" altLang="zh-CN" sz="1200" b="1" dirty="0">
                <a:latin typeface="+mj-ea"/>
                <a:ea typeface="+mj-ea"/>
                <a:cs typeface="Arial" panose="020B0604020202020204" pitchFamily="34" charset="0"/>
              </a:rPr>
              <a:t>Estimation of allowance for 6 month internship: About 1,950~3,750</a:t>
            </a:r>
            <a:r>
              <a:rPr lang="zh-CN" altLang="zh-CN" sz="1200" b="1" dirty="0">
                <a:latin typeface="+mj-ea"/>
                <a:ea typeface="+mj-ea"/>
                <a:cs typeface="Arial" panose="020B0604020202020204" pitchFamily="34" charset="0"/>
              </a:rPr>
              <a:t> €</a:t>
            </a:r>
            <a:endParaRPr lang="en-US" altLang="zh-CN" sz="1200" b="1" dirty="0">
              <a:latin typeface="+mj-ea"/>
              <a:ea typeface="+mj-ea"/>
              <a:cs typeface="Arial" panose="020B0604020202020204" pitchFamily="34" charset="0"/>
            </a:endParaRPr>
          </a:p>
          <a:p>
            <a:pPr>
              <a:lnSpc>
                <a:spcPct val="150000"/>
              </a:lnSpc>
            </a:pPr>
            <a:endParaRPr lang="en-US" altLang="zh-CN" sz="1000" b="1" dirty="0">
              <a:latin typeface="+mj-ea"/>
              <a:ea typeface="+mj-ea"/>
              <a:cs typeface="Arial" panose="020B0604020202020204" pitchFamily="34" charset="0"/>
            </a:endParaRPr>
          </a:p>
          <a:p>
            <a:pPr>
              <a:lnSpc>
                <a:spcPct val="150000"/>
              </a:lnSpc>
            </a:pPr>
            <a:r>
              <a:rPr lang="en-US" altLang="zh-CN" sz="1200" b="1" dirty="0">
                <a:solidFill>
                  <a:srgbClr val="FF0000"/>
                </a:solidFill>
                <a:latin typeface="+mj-ea"/>
                <a:ea typeface="+mj-ea"/>
                <a:cs typeface="Arial" panose="020B0604020202020204" pitchFamily="34" charset="0"/>
              </a:rPr>
              <a:t>*DHIC is designed in non-cost model as the total allowance is enough to cover the program fees.</a:t>
            </a:r>
          </a:p>
          <a:p>
            <a:pPr>
              <a:lnSpc>
                <a:spcPct val="150000"/>
              </a:lnSpc>
            </a:pPr>
            <a:endParaRPr lang="en-US" altLang="zh-CN" sz="1000" b="1" dirty="0">
              <a:solidFill>
                <a:srgbClr val="C00000"/>
              </a:solidFill>
              <a:latin typeface="+mj-ea"/>
              <a:ea typeface="+mj-ea"/>
              <a:cs typeface="Arial" panose="020B0604020202020204" pitchFamily="34" charset="0"/>
            </a:endParaRP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8102" y="590696"/>
            <a:ext cx="4227471" cy="628714"/>
          </a:xfrm>
          <a:prstGeom prst="rect">
            <a:avLst/>
          </a:prstGeom>
        </p:spPr>
        <p:txBody>
          <a:bodyPr wrap="none" lIns="73993" tIns="36997" rIns="73993" bIns="36997">
            <a:spAutoFit/>
          </a:bodyPr>
          <a:lstStyle/>
          <a:p>
            <a:r>
              <a:rPr lang="en-US" altLang="zh-CN" sz="3600" b="1" dirty="0">
                <a:solidFill>
                  <a:srgbClr val="C00000"/>
                </a:solidFill>
                <a:latin typeface="Arial" panose="020B0604020202020204" pitchFamily="34" charset="0"/>
                <a:cs typeface="Arial" panose="020B0604020202020204" pitchFamily="34" charset="0"/>
              </a:rPr>
              <a:t>Silk Road to China</a:t>
            </a:r>
            <a:endParaRPr lang="zh-CN" altLang="zh-CN" sz="3600" b="1" dirty="0">
              <a:solidFill>
                <a:srgbClr val="C00000"/>
              </a:solidFill>
              <a:latin typeface="Arial" panose="020B0604020202020204" pitchFamily="34" charset="0"/>
              <a:cs typeface="Arial" panose="020B0604020202020204" pitchFamily="34" charset="0"/>
            </a:endParaRPr>
          </a:p>
        </p:txBody>
      </p:sp>
      <p:cxnSp>
        <p:nvCxnSpPr>
          <p:cNvPr id="6" name="直接连接符 5"/>
          <p:cNvCxnSpPr/>
          <p:nvPr/>
        </p:nvCxnSpPr>
        <p:spPr>
          <a:xfrm>
            <a:off x="731701" y="519682"/>
            <a:ext cx="841388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670731" y="1167955"/>
            <a:ext cx="5562260" cy="367104"/>
          </a:xfrm>
          <a:prstGeom prst="rect">
            <a:avLst/>
          </a:prstGeom>
        </p:spPr>
        <p:txBody>
          <a:bodyPr wrap="none" lIns="73993" tIns="36997" rIns="73993" bIns="36997">
            <a:spAutoFit/>
          </a:bodyPr>
          <a:lstStyle/>
          <a:p>
            <a:r>
              <a:rPr lang="en-US" altLang="zh-CN" sz="1900" dirty="0">
                <a:solidFill>
                  <a:schemeClr val="tx1">
                    <a:lumMod val="85000"/>
                    <a:lumOff val="15000"/>
                  </a:schemeClr>
                </a:solidFill>
              </a:rPr>
              <a:t>Exploration of Hospitality Industry and Chinese Culture</a:t>
            </a:r>
            <a:endParaRPr lang="zh-CN" altLang="zh-CN" sz="1900" dirty="0">
              <a:solidFill>
                <a:schemeClr val="tx1">
                  <a:lumMod val="85000"/>
                  <a:lumOff val="15000"/>
                </a:schemeClr>
              </a:solidFill>
            </a:endParaRPr>
          </a:p>
        </p:txBody>
      </p:sp>
      <p:sp>
        <p:nvSpPr>
          <p:cNvPr id="9" name="矩形 8"/>
          <p:cNvSpPr/>
          <p:nvPr/>
        </p:nvSpPr>
        <p:spPr>
          <a:xfrm>
            <a:off x="670731" y="1570074"/>
            <a:ext cx="1516793" cy="320938"/>
          </a:xfrm>
          <a:prstGeom prst="rect">
            <a:avLst/>
          </a:prstGeom>
        </p:spPr>
        <p:txBody>
          <a:bodyPr wrap="none" lIns="73993" tIns="36997" rIns="73993" bIns="36997">
            <a:spAutoFit/>
          </a:bodyPr>
          <a:lstStyle/>
          <a:p>
            <a:r>
              <a:rPr lang="en-US" altLang="zh-CN" sz="1600" b="1" dirty="0">
                <a:solidFill>
                  <a:srgbClr val="C00000"/>
                </a:solidFill>
              </a:rPr>
              <a:t>July 21-27, 2019</a:t>
            </a:r>
            <a:endParaRPr lang="zh-CN" altLang="zh-CN" sz="1600" b="1" dirty="0">
              <a:solidFill>
                <a:srgbClr val="C00000"/>
              </a:solidFill>
            </a:endParaRPr>
          </a:p>
        </p:txBody>
      </p:sp>
      <p:pic>
        <p:nvPicPr>
          <p:cNvPr id="11" name="Picture 2">
            <a:extLst>
              <a:ext uri="{FF2B5EF4-FFF2-40B4-BE49-F238E27FC236}">
                <a16:creationId xmlns:a16="http://schemas.microsoft.com/office/drawing/2014/main" xmlns="" id="{70B314C4-2B4C-4C52-9772-743A922C59E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743221" y="13078"/>
            <a:ext cx="1273939" cy="45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a:extLst>
              <a:ext uri="{FF2B5EF4-FFF2-40B4-BE49-F238E27FC236}">
                <a16:creationId xmlns:a16="http://schemas.microsoft.com/office/drawing/2014/main" xmlns="" id="{5ECE73B1-9E22-42DB-AAA5-D2E6598823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9947" y="67003"/>
            <a:ext cx="1274126" cy="398657"/>
          </a:xfrm>
          <a:prstGeom prst="rect">
            <a:avLst/>
          </a:prstGeom>
        </p:spPr>
      </p:pic>
      <p:pic>
        <p:nvPicPr>
          <p:cNvPr id="17" name="Picture 2" descr="http://img3.iqilu.com/data/attachment/forum/201511/23/145943rq4eyyyslmdq4lkj.jpg">
            <a:extLst>
              <a:ext uri="{FF2B5EF4-FFF2-40B4-BE49-F238E27FC236}">
                <a16:creationId xmlns:a16="http://schemas.microsoft.com/office/drawing/2014/main" xmlns="" id="{4CE31E84-728F-4C1C-B47E-EAAF39D0E776}"/>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p:blipFill>
        <p:spPr bwMode="auto">
          <a:xfrm>
            <a:off x="1646247" y="1995034"/>
            <a:ext cx="7499342" cy="296984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a:extLst>
              <a:ext uri="{FF2B5EF4-FFF2-40B4-BE49-F238E27FC236}">
                <a16:creationId xmlns:a16="http://schemas.microsoft.com/office/drawing/2014/main" xmlns="" id="{63B37C4A-9BE1-4ACB-8537-4B93C7EDC9D0}"/>
              </a:ext>
            </a:extLst>
          </p:cNvPr>
          <p:cNvSpPr/>
          <p:nvPr/>
        </p:nvSpPr>
        <p:spPr>
          <a:xfrm>
            <a:off x="731700" y="1995034"/>
            <a:ext cx="914546" cy="2969840"/>
          </a:xfrm>
          <a:prstGeom prst="rect">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a:endParaRPr lang="zh-CN" altLang="en-US"/>
          </a:p>
        </p:txBody>
      </p:sp>
    </p:spTree>
    <p:extLst>
      <p:ext uri="{BB962C8B-B14F-4D97-AF65-F5344CB8AC3E}">
        <p14:creationId xmlns:p14="http://schemas.microsoft.com/office/powerpoint/2010/main" val="161136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912748620130730132412035"/>
          <p:cNvPicPr/>
          <p:nvPr/>
        </p:nvPicPr>
        <p:blipFill>
          <a:blip r:embed="rId2" cstate="screen">
            <a:extLst>
              <a:ext uri="{28A0092B-C50C-407E-A947-70E740481C1C}">
                <a14:useLocalDpi xmlns:a14="http://schemas.microsoft.com/office/drawing/2010/main"/>
              </a:ext>
            </a:extLst>
          </a:blip>
          <a:stretch>
            <a:fillRect/>
          </a:stretch>
        </p:blipFill>
        <p:spPr>
          <a:xfrm>
            <a:off x="853639" y="3652998"/>
            <a:ext cx="2316850" cy="1187038"/>
          </a:xfrm>
          <a:prstGeom prst="rect">
            <a:avLst/>
          </a:prstGeom>
          <a:ln>
            <a:noFill/>
          </a:ln>
          <a:effectLst>
            <a:outerShdw blurRad="292100" dist="139700" dir="2700000" algn="tl" rotWithShape="0">
              <a:srgbClr val="333333">
                <a:alpha val="65000"/>
              </a:srgbClr>
            </a:outerShdw>
          </a:effectLst>
        </p:spPr>
      </p:pic>
      <p:sp>
        <p:nvSpPr>
          <p:cNvPr id="2" name="矩形 1"/>
          <p:cNvSpPr/>
          <p:nvPr/>
        </p:nvSpPr>
        <p:spPr>
          <a:xfrm>
            <a:off x="754082" y="621193"/>
            <a:ext cx="2636202" cy="474826"/>
          </a:xfrm>
          <a:prstGeom prst="rect">
            <a:avLst/>
          </a:prstGeom>
        </p:spPr>
        <p:txBody>
          <a:bodyPr wrap="none" lIns="73993" tIns="36997" rIns="73993" bIns="36997">
            <a:spAutoFit/>
          </a:bodyPr>
          <a:lstStyle/>
          <a:p>
            <a:r>
              <a:rPr lang="en-US" altLang="zh-CN" sz="2600" b="1" dirty="0">
                <a:solidFill>
                  <a:srgbClr val="C00000"/>
                </a:solidFill>
              </a:rPr>
              <a:t>Silk Road to China</a:t>
            </a:r>
            <a:endParaRPr lang="zh-CN" altLang="zh-CN" sz="2600" b="1" dirty="0">
              <a:solidFill>
                <a:srgbClr val="C00000"/>
              </a:solidFill>
            </a:endParaRPr>
          </a:p>
        </p:txBody>
      </p:sp>
      <p:sp>
        <p:nvSpPr>
          <p:cNvPr id="3" name="矩形 2"/>
          <p:cNvSpPr/>
          <p:nvPr/>
        </p:nvSpPr>
        <p:spPr>
          <a:xfrm>
            <a:off x="3353399" y="1132384"/>
            <a:ext cx="5323851" cy="3275593"/>
          </a:xfrm>
          <a:prstGeom prst="rect">
            <a:avLst/>
          </a:prstGeom>
        </p:spPr>
        <p:txBody>
          <a:bodyPr wrap="square" lIns="73993" tIns="36997" rIns="73993" bIns="36997">
            <a:spAutoFit/>
          </a:bodyPr>
          <a:lstStyle/>
          <a:p>
            <a:pPr algn="just"/>
            <a:r>
              <a:rPr lang="en-US" altLang="zh-CN" sz="1300" dirty="0">
                <a:solidFill>
                  <a:prstClr val="black"/>
                </a:solidFill>
                <a:latin typeface="Calibri Light"/>
                <a:ea typeface="微软雅黑 Light"/>
              </a:rPr>
              <a:t>This program is jointly hosted by </a:t>
            </a:r>
            <a:r>
              <a:rPr lang="en-US" altLang="zh-CN" sz="1300" dirty="0" err="1">
                <a:solidFill>
                  <a:prstClr val="black"/>
                </a:solidFill>
                <a:latin typeface="Calibri Light"/>
                <a:ea typeface="微软雅黑 Light"/>
              </a:rPr>
              <a:t>Ruiya</a:t>
            </a:r>
            <a:r>
              <a:rPr lang="en-US" altLang="zh-CN" sz="1300" dirty="0">
                <a:solidFill>
                  <a:prstClr val="black"/>
                </a:solidFill>
                <a:latin typeface="Calibri Light"/>
                <a:ea typeface="微软雅黑 Light"/>
              </a:rPr>
              <a:t> Consulting Group and Shanghai University. The purpose of this program is to provides a platform for students and teachers to understand the current development of Chinese tourism and hotel industry as well as feel the charm of Chinese culture.</a:t>
            </a:r>
          </a:p>
          <a:p>
            <a:endParaRPr lang="zh-CN" altLang="zh-CN" sz="1300" dirty="0">
              <a:solidFill>
                <a:prstClr val="black"/>
              </a:solidFill>
              <a:latin typeface="Calibri Light"/>
              <a:ea typeface="微软雅黑 Light"/>
            </a:endParaRPr>
          </a:p>
          <a:p>
            <a:r>
              <a:rPr lang="en-US" altLang="zh-CN" sz="1300" dirty="0">
                <a:solidFill>
                  <a:prstClr val="black"/>
                </a:solidFill>
                <a:latin typeface="Calibri Light"/>
                <a:ea typeface="微软雅黑 Light"/>
              </a:rPr>
              <a:t>Shanghai is the host city for this program. As one of the top metropolis in the world, Shanghai is the window of China. In 2018, China International Import Expo is successful hold in Shanghai.</a:t>
            </a:r>
          </a:p>
          <a:p>
            <a:endParaRPr lang="zh-CN" altLang="zh-CN" sz="1300" dirty="0">
              <a:solidFill>
                <a:prstClr val="black"/>
              </a:solidFill>
              <a:latin typeface="Calibri Light"/>
              <a:ea typeface="微软雅黑 Light"/>
            </a:endParaRPr>
          </a:p>
          <a:p>
            <a:r>
              <a:rPr lang="en-US" altLang="zh-CN" sz="1300" dirty="0">
                <a:solidFill>
                  <a:prstClr val="black"/>
                </a:solidFill>
                <a:latin typeface="Calibri Light"/>
                <a:ea typeface="微软雅黑 Light"/>
              </a:rPr>
              <a:t>Students and teacher will have chance to visit this charming city and explore the worldwide tourist attraction including the Bund, </a:t>
            </a:r>
            <a:r>
              <a:rPr lang="en-US" altLang="zh-CN" sz="1300" dirty="0" err="1">
                <a:solidFill>
                  <a:prstClr val="black"/>
                </a:solidFill>
                <a:latin typeface="Calibri Light"/>
                <a:ea typeface="微软雅黑 Light"/>
              </a:rPr>
              <a:t>Lujiazui</a:t>
            </a:r>
            <a:r>
              <a:rPr lang="en-US" altLang="zh-CN" sz="1300" dirty="0">
                <a:solidFill>
                  <a:prstClr val="black"/>
                </a:solidFill>
                <a:latin typeface="Calibri Light"/>
                <a:ea typeface="微软雅黑 Light"/>
              </a:rPr>
              <a:t>, Xintiandi, Yu Garden and etc.</a:t>
            </a:r>
          </a:p>
          <a:p>
            <a:endParaRPr lang="zh-CN" altLang="zh-CN" sz="1300" dirty="0">
              <a:solidFill>
                <a:prstClr val="black"/>
              </a:solidFill>
              <a:latin typeface="Calibri Light"/>
              <a:ea typeface="微软雅黑 Light"/>
            </a:endParaRPr>
          </a:p>
          <a:p>
            <a:r>
              <a:rPr lang="en-US" altLang="zh-CN" sz="1300" dirty="0">
                <a:solidFill>
                  <a:prstClr val="black"/>
                </a:solidFill>
                <a:latin typeface="Calibri Light"/>
                <a:ea typeface="微软雅黑 Light"/>
              </a:rPr>
              <a:t>Silk Road to China is a non-profit program. </a:t>
            </a:r>
            <a:r>
              <a:rPr lang="en-US" altLang="zh-CN" sz="1300" dirty="0" err="1">
                <a:solidFill>
                  <a:prstClr val="black"/>
                </a:solidFill>
                <a:latin typeface="Calibri Light"/>
                <a:ea typeface="微软雅黑 Light"/>
              </a:rPr>
              <a:t>Ruiya</a:t>
            </a:r>
            <a:r>
              <a:rPr lang="en-US" altLang="zh-CN" sz="1300" dirty="0">
                <a:solidFill>
                  <a:prstClr val="black"/>
                </a:solidFill>
                <a:latin typeface="Calibri Light"/>
                <a:ea typeface="微软雅黑 Light"/>
              </a:rPr>
              <a:t> Consulting Group will sponsor the course fees and activity fees. Students will only pay the cost of public transportation and accommodations.</a:t>
            </a:r>
            <a:endParaRPr lang="zh-CN" altLang="zh-CN" sz="1300" dirty="0">
              <a:solidFill>
                <a:prstClr val="black"/>
              </a:solidFill>
              <a:latin typeface="Calibri Light"/>
              <a:ea typeface="微软雅黑 Light"/>
            </a:endParaRPr>
          </a:p>
        </p:txBody>
      </p:sp>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639" y="1160742"/>
            <a:ext cx="2316850" cy="1195712"/>
          </a:xfrm>
          <a:prstGeom prst="rect">
            <a:avLst/>
          </a:prstGeom>
          <a:ln>
            <a:noFill/>
          </a:ln>
          <a:effectLst>
            <a:outerShdw blurRad="292100" dist="139700" dir="2700000" algn="tl" rotWithShape="0">
              <a:srgbClr val="333333">
                <a:alpha val="65000"/>
              </a:srgbClr>
            </a:outerShdw>
          </a:effectLst>
        </p:spPr>
      </p:pic>
      <p:pic>
        <p:nvPicPr>
          <p:cNvPr id="2050" name="Picture 2" descr="https://timgsa.baidu.com/timg?image&amp;quality=80&amp;size=b9999_10000&amp;sec=1542717968673&amp;di=ffe4f1f946ccd45e8f2463eada753f35&amp;imgtype=0&amp;src=http%3A%2F%2Fwww.tianlaiedu.com%2FUpFile%2Fimage%2F20180409%2F20180409173320_331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3640" y="2410476"/>
            <a:ext cx="2316850" cy="1187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 name="直接连接符 6">
            <a:extLst>
              <a:ext uri="{FF2B5EF4-FFF2-40B4-BE49-F238E27FC236}">
                <a16:creationId xmlns:a16="http://schemas.microsoft.com/office/drawing/2014/main" xmlns="" id="{A3DA2D60-A9C4-4CDE-BFD7-58988EE4F8AA}"/>
              </a:ext>
            </a:extLst>
          </p:cNvPr>
          <p:cNvCxnSpPr/>
          <p:nvPr/>
        </p:nvCxnSpPr>
        <p:spPr>
          <a:xfrm>
            <a:off x="731701" y="519682"/>
            <a:ext cx="841388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xmlns="" id="{734A1E41-7FD0-47BE-8090-DADAE9BD93D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743221" y="13078"/>
            <a:ext cx="1273939" cy="45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a:extLst>
              <a:ext uri="{FF2B5EF4-FFF2-40B4-BE49-F238E27FC236}">
                <a16:creationId xmlns:a16="http://schemas.microsoft.com/office/drawing/2014/main" xmlns="" id="{DCB6B3B7-60B4-42A0-8730-B5E641D0127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79947" y="67003"/>
            <a:ext cx="1274126" cy="398657"/>
          </a:xfrm>
          <a:prstGeom prst="rect">
            <a:avLst/>
          </a:prstGeom>
        </p:spPr>
      </p:pic>
      <p:sp>
        <p:nvSpPr>
          <p:cNvPr id="5" name="文本框 4">
            <a:extLst>
              <a:ext uri="{FF2B5EF4-FFF2-40B4-BE49-F238E27FC236}">
                <a16:creationId xmlns:a16="http://schemas.microsoft.com/office/drawing/2014/main" xmlns="" id="{2702EAB7-E58D-4701-9422-9D7AFDFFFD05}"/>
              </a:ext>
            </a:extLst>
          </p:cNvPr>
          <p:cNvSpPr txBox="1"/>
          <p:nvPr/>
        </p:nvSpPr>
        <p:spPr>
          <a:xfrm>
            <a:off x="3353399" y="4391521"/>
            <a:ext cx="3841094" cy="413271"/>
          </a:xfrm>
          <a:prstGeom prst="rect">
            <a:avLst/>
          </a:prstGeom>
          <a:noFill/>
        </p:spPr>
        <p:txBody>
          <a:bodyPr wrap="square" lIns="73993" tIns="36997" rIns="73993" bIns="36997" rtlCol="0">
            <a:spAutoFit/>
          </a:bodyPr>
          <a:lstStyle/>
          <a:p>
            <a:r>
              <a:rPr lang="en-US" altLang="zh-CN" sz="1100" b="1" dirty="0">
                <a:solidFill>
                  <a:srgbClr val="C00000"/>
                </a:solidFill>
                <a:latin typeface="Arial" panose="020B0604020202020204" pitchFamily="34" charset="0"/>
                <a:cs typeface="Arial" panose="020B0604020202020204" pitchFamily="34" charset="0"/>
              </a:rPr>
              <a:t>You can watch the video of Shanghai:</a:t>
            </a:r>
          </a:p>
          <a:p>
            <a:r>
              <a:rPr lang="en-US" altLang="zh-CN" sz="1100" b="1" dirty="0">
                <a:solidFill>
                  <a:srgbClr val="0070C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xmlns="" val="tx"/>
                    </a:ext>
                  </a:extLst>
                </a:hlinkClick>
              </a:rPr>
              <a:t>https://m.youtube.com/watch?v=OdN5lXgjQnA</a:t>
            </a:r>
            <a:endParaRPr lang="zh-CN" altLang="zh-CN" sz="11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7935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0" y="2401041"/>
            <a:ext cx="3672526" cy="2744047"/>
          </a:xfrm>
          <a:prstGeom prst="triangle">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94" tIns="34297" rIns="68594" bIns="34297" anchor="ctr"/>
          <a:lstStyle/>
          <a:p>
            <a:pPr algn="ctr">
              <a:defRPr/>
            </a:pPr>
            <a:endParaRPr lang="zh-CN" altLang="en-US"/>
          </a:p>
        </p:txBody>
      </p:sp>
      <p:sp>
        <p:nvSpPr>
          <p:cNvPr id="5" name="等腰三角形 4"/>
          <p:cNvSpPr/>
          <p:nvPr/>
        </p:nvSpPr>
        <p:spPr>
          <a:xfrm flipV="1">
            <a:off x="328669" y="0"/>
            <a:ext cx="3672526" cy="2744047"/>
          </a:xfrm>
          <a:prstGeom prst="triangle">
            <a:avLst/>
          </a:prstGeom>
          <a:blipFill dpi="0" rotWithShape="0">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94" tIns="34297" rIns="68594" bIns="34297" anchor="ctr"/>
          <a:lstStyle/>
          <a:p>
            <a:pPr algn="ctr">
              <a:defRPr/>
            </a:pPr>
            <a:endParaRPr lang="zh-CN" altLang="en-US"/>
          </a:p>
        </p:txBody>
      </p:sp>
      <p:sp>
        <p:nvSpPr>
          <p:cNvPr id="6" name="等腰三角形 5"/>
          <p:cNvSpPr/>
          <p:nvPr/>
        </p:nvSpPr>
        <p:spPr>
          <a:xfrm flipV="1">
            <a:off x="2164933" y="2744047"/>
            <a:ext cx="3214055" cy="2401041"/>
          </a:xfrm>
          <a:prstGeom prst="triangle">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94" tIns="34297" rIns="68594" bIns="34297" anchor="ctr"/>
          <a:lstStyle/>
          <a:p>
            <a:pPr algn="ctr"/>
            <a:endParaRPr lang="zh-CN" altLang="en-US"/>
          </a:p>
        </p:txBody>
      </p:sp>
      <p:sp>
        <p:nvSpPr>
          <p:cNvPr id="7" name="等腰三角形 6"/>
          <p:cNvSpPr/>
          <p:nvPr/>
        </p:nvSpPr>
        <p:spPr>
          <a:xfrm rot="5400000">
            <a:off x="641149" y="2047952"/>
            <a:ext cx="1700738" cy="591844"/>
          </a:xfrm>
          <a:custGeom>
            <a:avLst/>
            <a:gdLst>
              <a:gd name="connsiteX0" fmla="*/ 0 w 1333500"/>
              <a:gd name="connsiteY0" fmla="*/ 1181099 h 1181099"/>
              <a:gd name="connsiteX1" fmla="*/ 666750 w 1333500"/>
              <a:gd name="connsiteY1" fmla="*/ 0 h 1181099"/>
              <a:gd name="connsiteX2" fmla="*/ 1333500 w 1333500"/>
              <a:gd name="connsiteY2" fmla="*/ 1181099 h 1181099"/>
              <a:gd name="connsiteX3" fmla="*/ 0 w 1333500"/>
              <a:gd name="connsiteY3" fmla="*/ 1181099 h 1181099"/>
              <a:gd name="connsiteX0" fmla="*/ 0 w 2057403"/>
              <a:gd name="connsiteY0" fmla="*/ 1181099 h 1219199"/>
              <a:gd name="connsiteX1" fmla="*/ 666750 w 2057403"/>
              <a:gd name="connsiteY1" fmla="*/ 0 h 1219199"/>
              <a:gd name="connsiteX2" fmla="*/ 2057403 w 2057403"/>
              <a:gd name="connsiteY2" fmla="*/ 1219199 h 1219199"/>
              <a:gd name="connsiteX3" fmla="*/ 0 w 2057403"/>
              <a:gd name="connsiteY3" fmla="*/ 1181099 h 1219199"/>
              <a:gd name="connsiteX0" fmla="*/ 0 w 2571753"/>
              <a:gd name="connsiteY0" fmla="*/ 895349 h 1219199"/>
              <a:gd name="connsiteX1" fmla="*/ 1181100 w 2571753"/>
              <a:gd name="connsiteY1" fmla="*/ 0 h 1219199"/>
              <a:gd name="connsiteX2" fmla="*/ 2571753 w 2571753"/>
              <a:gd name="connsiteY2" fmla="*/ 1219199 h 1219199"/>
              <a:gd name="connsiteX3" fmla="*/ 0 w 2571753"/>
              <a:gd name="connsiteY3" fmla="*/ 895349 h 1219199"/>
              <a:gd name="connsiteX0" fmla="*/ 0 w 2552703"/>
              <a:gd name="connsiteY0" fmla="*/ 895349 h 990599"/>
              <a:gd name="connsiteX1" fmla="*/ 1181100 w 2552703"/>
              <a:gd name="connsiteY1" fmla="*/ 0 h 990599"/>
              <a:gd name="connsiteX2" fmla="*/ 2552703 w 2552703"/>
              <a:gd name="connsiteY2" fmla="*/ 990599 h 990599"/>
              <a:gd name="connsiteX3" fmla="*/ 0 w 2552703"/>
              <a:gd name="connsiteY3" fmla="*/ 895349 h 990599"/>
              <a:gd name="connsiteX0" fmla="*/ 0 w 2400303"/>
              <a:gd name="connsiteY0" fmla="*/ 895349 h 895349"/>
              <a:gd name="connsiteX1" fmla="*/ 1181100 w 2400303"/>
              <a:gd name="connsiteY1" fmla="*/ 0 h 895349"/>
              <a:gd name="connsiteX2" fmla="*/ 2400303 w 2400303"/>
              <a:gd name="connsiteY2" fmla="*/ 895349 h 895349"/>
              <a:gd name="connsiteX3" fmla="*/ 0 w 2400303"/>
              <a:gd name="connsiteY3" fmla="*/ 895349 h 895349"/>
              <a:gd name="connsiteX0" fmla="*/ 0 w 2362203"/>
              <a:gd name="connsiteY0" fmla="*/ 838199 h 895349"/>
              <a:gd name="connsiteX1" fmla="*/ 1143000 w 2362203"/>
              <a:gd name="connsiteY1" fmla="*/ 0 h 895349"/>
              <a:gd name="connsiteX2" fmla="*/ 2362203 w 2362203"/>
              <a:gd name="connsiteY2" fmla="*/ 895349 h 895349"/>
              <a:gd name="connsiteX3" fmla="*/ 0 w 2362203"/>
              <a:gd name="connsiteY3" fmla="*/ 838199 h 895349"/>
              <a:gd name="connsiteX0" fmla="*/ 0 w 2286003"/>
              <a:gd name="connsiteY0" fmla="*/ 838199 h 838199"/>
              <a:gd name="connsiteX1" fmla="*/ 1143000 w 2286003"/>
              <a:gd name="connsiteY1" fmla="*/ 0 h 838199"/>
              <a:gd name="connsiteX2" fmla="*/ 2286003 w 2286003"/>
              <a:gd name="connsiteY2" fmla="*/ 838199 h 838199"/>
              <a:gd name="connsiteX3" fmla="*/ 0 w 2286003"/>
              <a:gd name="connsiteY3" fmla="*/ 838199 h 838199"/>
              <a:gd name="connsiteX0" fmla="*/ 0 w 2305053"/>
              <a:gd name="connsiteY0" fmla="*/ 838199 h 838199"/>
              <a:gd name="connsiteX1" fmla="*/ 1143000 w 2305053"/>
              <a:gd name="connsiteY1" fmla="*/ 0 h 838199"/>
              <a:gd name="connsiteX2" fmla="*/ 2305053 w 2305053"/>
              <a:gd name="connsiteY2" fmla="*/ 838199 h 838199"/>
              <a:gd name="connsiteX3" fmla="*/ 0 w 2305053"/>
              <a:gd name="connsiteY3" fmla="*/ 838199 h 838199"/>
              <a:gd name="connsiteX0" fmla="*/ 0 w 2266953"/>
              <a:gd name="connsiteY0" fmla="*/ 781049 h 838199"/>
              <a:gd name="connsiteX1" fmla="*/ 1104900 w 2266953"/>
              <a:gd name="connsiteY1" fmla="*/ 0 h 838199"/>
              <a:gd name="connsiteX2" fmla="*/ 2266953 w 2266953"/>
              <a:gd name="connsiteY2" fmla="*/ 838199 h 838199"/>
              <a:gd name="connsiteX3" fmla="*/ 0 w 2266953"/>
              <a:gd name="connsiteY3" fmla="*/ 781049 h 838199"/>
              <a:gd name="connsiteX0" fmla="*/ 0 w 2257428"/>
              <a:gd name="connsiteY0" fmla="*/ 781049 h 809624"/>
              <a:gd name="connsiteX1" fmla="*/ 1104900 w 2257428"/>
              <a:gd name="connsiteY1" fmla="*/ 0 h 809624"/>
              <a:gd name="connsiteX2" fmla="*/ 2257428 w 2257428"/>
              <a:gd name="connsiteY2" fmla="*/ 809624 h 809624"/>
              <a:gd name="connsiteX3" fmla="*/ 0 w 2257428"/>
              <a:gd name="connsiteY3" fmla="*/ 781049 h 809624"/>
              <a:gd name="connsiteX0" fmla="*/ 0 w 2247903"/>
              <a:gd name="connsiteY0" fmla="*/ 781049 h 790574"/>
              <a:gd name="connsiteX1" fmla="*/ 1104900 w 2247903"/>
              <a:gd name="connsiteY1" fmla="*/ 0 h 790574"/>
              <a:gd name="connsiteX2" fmla="*/ 2247903 w 2247903"/>
              <a:gd name="connsiteY2" fmla="*/ 790574 h 790574"/>
              <a:gd name="connsiteX3" fmla="*/ 0 w 2247903"/>
              <a:gd name="connsiteY3" fmla="*/ 781049 h 790574"/>
              <a:gd name="connsiteX0" fmla="*/ 0 w 2266953"/>
              <a:gd name="connsiteY0" fmla="*/ 761999 h 790574"/>
              <a:gd name="connsiteX1" fmla="*/ 1123950 w 2266953"/>
              <a:gd name="connsiteY1" fmla="*/ 0 h 790574"/>
              <a:gd name="connsiteX2" fmla="*/ 2266953 w 2266953"/>
              <a:gd name="connsiteY2" fmla="*/ 790574 h 790574"/>
              <a:gd name="connsiteX3" fmla="*/ 0 w 2266953"/>
              <a:gd name="connsiteY3" fmla="*/ 761999 h 790574"/>
            </a:gdLst>
            <a:ahLst/>
            <a:cxnLst>
              <a:cxn ang="0">
                <a:pos x="connsiteX0" y="connsiteY0"/>
              </a:cxn>
              <a:cxn ang="0">
                <a:pos x="connsiteX1" y="connsiteY1"/>
              </a:cxn>
              <a:cxn ang="0">
                <a:pos x="connsiteX2" y="connsiteY2"/>
              </a:cxn>
              <a:cxn ang="0">
                <a:pos x="connsiteX3" y="connsiteY3"/>
              </a:cxn>
            </a:cxnLst>
            <a:rect l="l" t="t" r="r" b="b"/>
            <a:pathLst>
              <a:path w="2266953" h="790574">
                <a:moveTo>
                  <a:pt x="0" y="761999"/>
                </a:moveTo>
                <a:lnTo>
                  <a:pt x="1123950" y="0"/>
                </a:lnTo>
                <a:lnTo>
                  <a:pt x="2266953" y="790574"/>
                </a:lnTo>
                <a:lnTo>
                  <a:pt x="0" y="761999"/>
                </a:lnTo>
                <a:close/>
              </a:path>
            </a:pathLst>
          </a:cu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94" tIns="34297" rIns="68594" bIns="34297" anchor="ctr"/>
          <a:lstStyle/>
          <a:p>
            <a:pPr algn="ctr"/>
            <a:endParaRPr lang="zh-CN" altLang="en-US"/>
          </a:p>
        </p:txBody>
      </p:sp>
      <p:sp>
        <p:nvSpPr>
          <p:cNvPr id="18442" name="文本框 9"/>
          <p:cNvSpPr txBox="1">
            <a:spLocks noChangeArrowheads="1"/>
          </p:cNvSpPr>
          <p:nvPr/>
        </p:nvSpPr>
        <p:spPr bwMode="auto">
          <a:xfrm>
            <a:off x="5580906" y="2816465"/>
            <a:ext cx="3054314" cy="119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94" tIns="34297" rIns="68594" bIns="3429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a:lnSpc>
                <a:spcPct val="150000"/>
              </a:lnSpc>
            </a:pPr>
            <a:r>
              <a:rPr lang="en-US" altLang="zh-CN" sz="1000" dirty="0">
                <a:latin typeface="+mj-ea"/>
                <a:ea typeface="+mj-ea"/>
                <a:cs typeface="Arial" panose="020B0604020202020204" pitchFamily="34" charset="0"/>
              </a:rPr>
              <a:t>China is the second largest country in the world GDP. Shanghai is the first largest city in the China GDP. Meanwhile, Shanghai is also the largest Chinese city by population and the largest city proper by population in the world. </a:t>
            </a:r>
          </a:p>
        </p:txBody>
      </p:sp>
      <p:sp>
        <p:nvSpPr>
          <p:cNvPr id="18443" name="文本框 10"/>
          <p:cNvSpPr txBox="1">
            <a:spLocks noChangeArrowheads="1"/>
          </p:cNvSpPr>
          <p:nvPr/>
        </p:nvSpPr>
        <p:spPr bwMode="auto">
          <a:xfrm>
            <a:off x="5451628" y="4056712"/>
            <a:ext cx="3324802" cy="300131"/>
          </a:xfrm>
          <a:prstGeom prst="rect">
            <a:avLst/>
          </a:prstGeom>
          <a:solidFill>
            <a:srgbClr val="3A3A3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94" tIns="34297" rIns="68594" bIns="3429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dirty="0">
                <a:solidFill>
                  <a:schemeClr val="bg1"/>
                </a:solidFill>
                <a:latin typeface="+mj-ea"/>
                <a:ea typeface="+mj-ea"/>
                <a:cs typeface="等线"/>
              </a:rPr>
              <a:t>MODERN</a:t>
            </a:r>
            <a:endParaRPr lang="zh-CN" altLang="en-US" dirty="0">
              <a:solidFill>
                <a:schemeClr val="bg1"/>
              </a:solidFill>
              <a:latin typeface="+mj-ea"/>
              <a:ea typeface="+mj-ea"/>
              <a:cs typeface="等线"/>
            </a:endParaRPr>
          </a:p>
        </p:txBody>
      </p:sp>
      <p:sp>
        <p:nvSpPr>
          <p:cNvPr id="10" name="TextBox 5"/>
          <p:cNvSpPr txBox="1"/>
          <p:nvPr/>
        </p:nvSpPr>
        <p:spPr>
          <a:xfrm>
            <a:off x="2524749" y="2184298"/>
            <a:ext cx="3527549" cy="461808"/>
          </a:xfrm>
          <a:prstGeom prst="rect">
            <a:avLst/>
          </a:prstGeom>
          <a:noFill/>
        </p:spPr>
        <p:txBody>
          <a:bodyPr wrap="square" lIns="36007" tIns="45729" rIns="36007" bIns="45729" rtlCol="0">
            <a:spAutoFit/>
          </a:bodyPr>
          <a:lstStyle/>
          <a:p>
            <a:pPr defTabSz="914583"/>
            <a:r>
              <a:rPr lang="en-US" sz="2400" b="1" dirty="0">
                <a:solidFill>
                  <a:srgbClr val="C51729"/>
                </a:solidFill>
                <a:latin typeface="+mj-ea"/>
                <a:ea typeface="+mj-ea"/>
                <a:cs typeface="Lato Black" charset="0"/>
              </a:rPr>
              <a:t>ABOUT SHANGHAI</a:t>
            </a:r>
          </a:p>
        </p:txBody>
      </p:sp>
      <p:grpSp>
        <p:nvGrpSpPr>
          <p:cNvPr id="11" name="组合 10"/>
          <p:cNvGrpSpPr/>
          <p:nvPr/>
        </p:nvGrpSpPr>
        <p:grpSpPr>
          <a:xfrm flipV="1">
            <a:off x="2491485" y="2643748"/>
            <a:ext cx="3065681" cy="45733"/>
            <a:chOff x="1239791" y="3373704"/>
            <a:chExt cx="5327375" cy="56535"/>
          </a:xfrm>
        </p:grpSpPr>
        <p:sp>
          <p:nvSpPr>
            <p:cNvPr id="12" name="矩形 11"/>
            <p:cNvSpPr/>
            <p:nvPr/>
          </p:nvSpPr>
          <p:spPr>
            <a:xfrm>
              <a:off x="1239791" y="3373704"/>
              <a:ext cx="1068443" cy="56535"/>
            </a:xfrm>
            <a:prstGeom prst="rect">
              <a:avLst/>
            </a:prstGeom>
            <a:solidFill>
              <a:srgbClr val="2E566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3" name="矩形 12"/>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4" name="矩形 13"/>
            <p:cNvSpPr/>
            <p:nvPr/>
          </p:nvSpPr>
          <p:spPr>
            <a:xfrm>
              <a:off x="2305265" y="3373704"/>
              <a:ext cx="1068443" cy="56535"/>
            </a:xfrm>
            <a:prstGeom prst="rect">
              <a:avLst/>
            </a:prstGeom>
            <a:solidFill>
              <a:srgbClr val="61362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5" name="矩形 14"/>
            <p:cNvSpPr/>
            <p:nvPr/>
          </p:nvSpPr>
          <p:spPr>
            <a:xfrm>
              <a:off x="4433247" y="3373704"/>
              <a:ext cx="1068443" cy="56535"/>
            </a:xfrm>
            <a:prstGeom prst="rect">
              <a:avLst/>
            </a:prstGeom>
            <a:solidFill>
              <a:schemeClr val="accent1">
                <a:lumMod val="75000"/>
              </a:schemeClr>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6" name="矩形 15"/>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spTree>
    <p:extLst>
      <p:ext uri="{BB962C8B-B14F-4D97-AF65-F5344CB8AC3E}">
        <p14:creationId xmlns:p14="http://schemas.microsoft.com/office/powerpoint/2010/main" val="3370070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4557" y="675215"/>
            <a:ext cx="2130358" cy="874936"/>
          </a:xfrm>
          <a:prstGeom prst="rect">
            <a:avLst/>
          </a:prstGeom>
        </p:spPr>
        <p:txBody>
          <a:bodyPr wrap="none" lIns="73993" tIns="36997" rIns="73993" bIns="36997">
            <a:spAutoFit/>
          </a:bodyPr>
          <a:lstStyle/>
          <a:p>
            <a:r>
              <a:rPr lang="en-US" altLang="zh-CN" sz="2600" b="1" dirty="0">
                <a:solidFill>
                  <a:srgbClr val="C00000"/>
                </a:solidFill>
              </a:rPr>
              <a:t>About Agenda</a:t>
            </a:r>
            <a:endParaRPr lang="zh-CN" altLang="zh-CN" sz="2600" b="1" dirty="0">
              <a:solidFill>
                <a:srgbClr val="C00000"/>
              </a:solidFill>
            </a:endParaRPr>
          </a:p>
          <a:p>
            <a:endParaRPr lang="zh-CN" altLang="zh-CN" sz="2600" b="1" dirty="0">
              <a:solidFill>
                <a:srgbClr val="C00000"/>
              </a:solidFill>
              <a:latin typeface="Arial" panose="020B0604020202020204" pitchFamily="34" charset="0"/>
              <a:cs typeface="Arial" panose="020B0604020202020204" pitchFamily="34"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3498450541"/>
              </p:ext>
            </p:extLst>
          </p:nvPr>
        </p:nvGraphicFramePr>
        <p:xfrm>
          <a:off x="691553" y="1438068"/>
          <a:ext cx="7966212" cy="3307616"/>
        </p:xfrm>
        <a:graphic>
          <a:graphicData uri="http://schemas.openxmlformats.org/drawingml/2006/table">
            <a:tbl>
              <a:tblPr firstRow="1" bandRow="1">
                <a:tableStyleId>{21E4AEA4-8DFA-4A89-87EB-49C32662AFE0}</a:tableStyleId>
              </a:tblPr>
              <a:tblGrid>
                <a:gridCol w="1327702">
                  <a:extLst>
                    <a:ext uri="{9D8B030D-6E8A-4147-A177-3AD203B41FA5}">
                      <a16:colId xmlns:a16="http://schemas.microsoft.com/office/drawing/2014/main" xmlns="" val="20000"/>
                    </a:ext>
                  </a:extLst>
                </a:gridCol>
                <a:gridCol w="1327702">
                  <a:extLst>
                    <a:ext uri="{9D8B030D-6E8A-4147-A177-3AD203B41FA5}">
                      <a16:colId xmlns:a16="http://schemas.microsoft.com/office/drawing/2014/main" xmlns="" val="20001"/>
                    </a:ext>
                  </a:extLst>
                </a:gridCol>
                <a:gridCol w="1327702">
                  <a:extLst>
                    <a:ext uri="{9D8B030D-6E8A-4147-A177-3AD203B41FA5}">
                      <a16:colId xmlns:a16="http://schemas.microsoft.com/office/drawing/2014/main" xmlns="" val="20002"/>
                    </a:ext>
                  </a:extLst>
                </a:gridCol>
                <a:gridCol w="1327702">
                  <a:extLst>
                    <a:ext uri="{9D8B030D-6E8A-4147-A177-3AD203B41FA5}">
                      <a16:colId xmlns:a16="http://schemas.microsoft.com/office/drawing/2014/main" xmlns="" val="20003"/>
                    </a:ext>
                  </a:extLst>
                </a:gridCol>
                <a:gridCol w="1327702">
                  <a:extLst>
                    <a:ext uri="{9D8B030D-6E8A-4147-A177-3AD203B41FA5}">
                      <a16:colId xmlns:a16="http://schemas.microsoft.com/office/drawing/2014/main" xmlns="" val="20004"/>
                    </a:ext>
                  </a:extLst>
                </a:gridCol>
                <a:gridCol w="1327702">
                  <a:extLst>
                    <a:ext uri="{9D8B030D-6E8A-4147-A177-3AD203B41FA5}">
                      <a16:colId xmlns:a16="http://schemas.microsoft.com/office/drawing/2014/main" xmlns="" val="20005"/>
                    </a:ext>
                  </a:extLst>
                </a:gridCol>
              </a:tblGrid>
              <a:tr h="994833">
                <a:tc rowSpan="2">
                  <a:txBody>
                    <a:bodyPr/>
                    <a:lstStyle/>
                    <a:p>
                      <a:pPr algn="ctr"/>
                      <a:r>
                        <a:rPr lang="en-US" altLang="zh-CN" sz="1400" kern="1200" dirty="0">
                          <a:effectLst/>
                        </a:rPr>
                        <a:t>Timetable</a:t>
                      </a:r>
                      <a:endParaRPr lang="zh-CN" altLang="en-US" sz="1400" dirty="0"/>
                    </a:p>
                  </a:txBody>
                  <a:tcPr marL="77423" marR="77423" marT="34301" marB="34301"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en-US" altLang="zh-CN" sz="1400" kern="100" dirty="0">
                          <a:effectLst/>
                        </a:rPr>
                        <a:t>Monday</a:t>
                      </a:r>
                      <a:endParaRPr lang="zh-CN" altLang="zh-CN" sz="1400" b="1" kern="100" dirty="0">
                        <a:solidFill>
                          <a:schemeClr val="lt1"/>
                        </a:solidFill>
                        <a:effectLst/>
                        <a:latin typeface="+mn-lt"/>
                        <a:ea typeface="等线"/>
                        <a:cs typeface="Times New Roman"/>
                      </a:endParaRPr>
                    </a:p>
                  </a:txBody>
                  <a:tcPr marL="58067" marR="58067" marT="0" marB="0" anchor="ctr">
                    <a:lnB w="12700" cap="flat" cmpd="sng" algn="ctr">
                      <a:solidFill>
                        <a:schemeClr val="bg1"/>
                      </a:solidFill>
                      <a:prstDash val="solid"/>
                      <a:round/>
                      <a:headEnd type="none" w="med" len="med"/>
                      <a:tailEnd type="none" w="med" len="med"/>
                    </a:lnB>
                  </a:tcPr>
                </a:tc>
                <a:tc>
                  <a:txBody>
                    <a:bodyPr/>
                    <a:lstStyle/>
                    <a:p>
                      <a:pPr algn="ctr">
                        <a:spcAft>
                          <a:spcPts val="0"/>
                        </a:spcAft>
                      </a:pPr>
                      <a:r>
                        <a:rPr lang="en-US" altLang="zh-CN" sz="1400" kern="100" dirty="0">
                          <a:effectLst/>
                        </a:rPr>
                        <a:t>Tuesday</a:t>
                      </a:r>
                      <a:endParaRPr lang="zh-CN" altLang="zh-CN" sz="1400" b="1" kern="100" dirty="0">
                        <a:solidFill>
                          <a:schemeClr val="lt1"/>
                        </a:solidFill>
                        <a:effectLst/>
                        <a:latin typeface="+mn-lt"/>
                        <a:ea typeface="等线"/>
                        <a:cs typeface="Times New Roman"/>
                      </a:endParaRPr>
                    </a:p>
                  </a:txBody>
                  <a:tcPr marL="58067" marR="58067" marT="0" marB="0" anchor="ctr">
                    <a:lnB w="12700" cap="flat" cmpd="sng" algn="ctr">
                      <a:solidFill>
                        <a:schemeClr val="bg1"/>
                      </a:solidFill>
                      <a:prstDash val="solid"/>
                      <a:round/>
                      <a:headEnd type="none" w="med" len="med"/>
                      <a:tailEnd type="none" w="med" len="med"/>
                    </a:lnB>
                  </a:tcPr>
                </a:tc>
                <a:tc>
                  <a:txBody>
                    <a:bodyPr/>
                    <a:lstStyle/>
                    <a:p>
                      <a:pPr algn="ctr">
                        <a:spcAft>
                          <a:spcPts val="0"/>
                        </a:spcAft>
                      </a:pPr>
                      <a:r>
                        <a:rPr lang="en-US" altLang="zh-CN" sz="1400" kern="100" dirty="0">
                          <a:effectLst/>
                        </a:rPr>
                        <a:t>Wednesday</a:t>
                      </a:r>
                      <a:endParaRPr lang="zh-CN" altLang="zh-CN" sz="1400" b="1" kern="100" dirty="0">
                        <a:solidFill>
                          <a:schemeClr val="lt1"/>
                        </a:solidFill>
                        <a:effectLst/>
                        <a:latin typeface="+mn-lt"/>
                        <a:ea typeface="等线"/>
                        <a:cs typeface="Times New Roman"/>
                      </a:endParaRPr>
                    </a:p>
                  </a:txBody>
                  <a:tcPr marL="58067" marR="58067" marT="0" marB="0" anchor="ctr">
                    <a:lnB w="12700" cap="flat" cmpd="sng" algn="ctr">
                      <a:solidFill>
                        <a:schemeClr val="bg1"/>
                      </a:solidFill>
                      <a:prstDash val="solid"/>
                      <a:round/>
                      <a:headEnd type="none" w="med" len="med"/>
                      <a:tailEnd type="none" w="med" len="med"/>
                    </a:lnB>
                  </a:tcPr>
                </a:tc>
                <a:tc>
                  <a:txBody>
                    <a:bodyPr/>
                    <a:lstStyle/>
                    <a:p>
                      <a:pPr algn="ctr">
                        <a:spcAft>
                          <a:spcPts val="0"/>
                        </a:spcAft>
                      </a:pPr>
                      <a:r>
                        <a:rPr lang="en-US" altLang="zh-CN" sz="1400" kern="100" dirty="0">
                          <a:effectLst/>
                        </a:rPr>
                        <a:t>Thursday</a:t>
                      </a:r>
                      <a:endParaRPr lang="zh-CN" altLang="zh-CN" sz="1400" b="1" kern="100" dirty="0">
                        <a:solidFill>
                          <a:schemeClr val="lt1"/>
                        </a:solidFill>
                        <a:effectLst/>
                        <a:latin typeface="+mn-lt"/>
                        <a:ea typeface="等线"/>
                        <a:cs typeface="Times New Roman"/>
                      </a:endParaRPr>
                    </a:p>
                  </a:txBody>
                  <a:tcPr marL="58067" marR="58067" marT="0" marB="0" anchor="ctr">
                    <a:lnB w="12700" cap="flat" cmpd="sng" algn="ctr">
                      <a:solidFill>
                        <a:schemeClr val="bg1"/>
                      </a:solidFill>
                      <a:prstDash val="solid"/>
                      <a:round/>
                      <a:headEnd type="none" w="med" len="med"/>
                      <a:tailEnd type="none" w="med" len="med"/>
                    </a:lnB>
                  </a:tcPr>
                </a:tc>
                <a:tc>
                  <a:txBody>
                    <a:bodyPr/>
                    <a:lstStyle/>
                    <a:p>
                      <a:pPr algn="ctr">
                        <a:spcAft>
                          <a:spcPts val="0"/>
                        </a:spcAft>
                      </a:pPr>
                      <a:r>
                        <a:rPr lang="en-US" altLang="zh-CN" sz="1400" kern="100" dirty="0">
                          <a:effectLst/>
                        </a:rPr>
                        <a:t>Friday</a:t>
                      </a:r>
                      <a:endParaRPr lang="zh-CN" altLang="zh-CN" sz="1400" b="1" kern="100" dirty="0">
                        <a:solidFill>
                          <a:schemeClr val="lt1"/>
                        </a:solidFill>
                        <a:effectLst/>
                        <a:latin typeface="+mn-lt"/>
                        <a:ea typeface="等线"/>
                        <a:cs typeface="Times New Roman"/>
                      </a:endParaRPr>
                    </a:p>
                  </a:txBody>
                  <a:tcPr marL="58067" marR="58067"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571825">
                <a:tc vMerge="1">
                  <a:txBody>
                    <a:bodyPr/>
                    <a:lstStyle/>
                    <a:p>
                      <a:endParaRPr lang="zh-CN" altLang="en-US" dirty="0"/>
                    </a:p>
                  </a:txBody>
                  <a:tcPr/>
                </a:tc>
                <a:tc>
                  <a:txBody>
                    <a:bodyPr/>
                    <a:lstStyle/>
                    <a:p>
                      <a:pPr marL="0" algn="ctr" defTabSz="914400" rtl="0" eaLnBrk="1" latinLnBrk="0" hangingPunct="1">
                        <a:spcAft>
                          <a:spcPts val="0"/>
                        </a:spcAft>
                      </a:pPr>
                      <a:r>
                        <a:rPr lang="en-US" altLang="zh-CN" sz="1400" b="1" kern="1200" dirty="0">
                          <a:solidFill>
                            <a:schemeClr val="lt1"/>
                          </a:solidFill>
                          <a:effectLst/>
                          <a:latin typeface="+mn-lt"/>
                          <a:ea typeface="+mn-ea"/>
                          <a:cs typeface="+mn-cs"/>
                        </a:rPr>
                        <a:t>July </a:t>
                      </a:r>
                      <a:r>
                        <a:rPr lang="en-US" altLang="zh-CN" sz="1400" b="1" kern="1200" dirty="0" smtClean="0">
                          <a:solidFill>
                            <a:schemeClr val="lt1"/>
                          </a:solidFill>
                          <a:effectLst/>
                          <a:latin typeface="+mn-lt"/>
                          <a:ea typeface="+mn-ea"/>
                          <a:cs typeface="+mn-cs"/>
                        </a:rPr>
                        <a:t>22</a:t>
                      </a:r>
                      <a:endParaRPr lang="zh-CN" altLang="en-US" sz="1400" b="1" kern="1200" dirty="0">
                        <a:solidFill>
                          <a:schemeClr val="lt1"/>
                        </a:solidFill>
                        <a:effectLst/>
                        <a:latin typeface="+mn-lt"/>
                        <a:ea typeface="+mn-ea"/>
                        <a:cs typeface="+mn-cs"/>
                      </a:endParaRPr>
                    </a:p>
                  </a:txBody>
                  <a:tcPr marL="58067" marR="5806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marL="0" algn="ctr" defTabSz="914400" rtl="0" eaLnBrk="1" latinLnBrk="0" hangingPunct="1">
                        <a:spcAft>
                          <a:spcPts val="0"/>
                        </a:spcAft>
                      </a:pPr>
                      <a:r>
                        <a:rPr lang="en-US" altLang="zh-CN" sz="1400" b="1" kern="1200" dirty="0">
                          <a:solidFill>
                            <a:schemeClr val="lt1"/>
                          </a:solidFill>
                          <a:effectLst/>
                          <a:latin typeface="+mn-lt"/>
                          <a:ea typeface="+mn-ea"/>
                          <a:cs typeface="+mn-cs"/>
                        </a:rPr>
                        <a:t>July 23</a:t>
                      </a:r>
                      <a:endParaRPr lang="zh-CN" altLang="en-US" sz="1400" b="1" kern="1200" dirty="0">
                        <a:solidFill>
                          <a:schemeClr val="lt1"/>
                        </a:solidFill>
                        <a:effectLst/>
                        <a:latin typeface="+mn-lt"/>
                        <a:ea typeface="+mn-ea"/>
                        <a:cs typeface="+mn-cs"/>
                      </a:endParaRPr>
                    </a:p>
                  </a:txBody>
                  <a:tcPr marL="58067" marR="58067"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marL="0" algn="ctr" defTabSz="914400" rtl="0" eaLnBrk="1" latinLnBrk="0" hangingPunct="1">
                        <a:spcAft>
                          <a:spcPts val="0"/>
                        </a:spcAft>
                      </a:pPr>
                      <a:r>
                        <a:rPr lang="en-US" altLang="zh-CN" sz="1400" b="1" kern="1200" dirty="0">
                          <a:solidFill>
                            <a:schemeClr val="lt1"/>
                          </a:solidFill>
                          <a:effectLst/>
                          <a:latin typeface="+mn-lt"/>
                          <a:ea typeface="+mn-ea"/>
                          <a:cs typeface="+mn-cs"/>
                        </a:rPr>
                        <a:t>July 24</a:t>
                      </a:r>
                      <a:endParaRPr lang="zh-CN" altLang="en-US" sz="1400" b="1" kern="1200" dirty="0">
                        <a:solidFill>
                          <a:schemeClr val="lt1"/>
                        </a:solidFill>
                        <a:effectLst/>
                        <a:latin typeface="+mn-lt"/>
                        <a:ea typeface="+mn-ea"/>
                        <a:cs typeface="+mn-cs"/>
                      </a:endParaRPr>
                    </a:p>
                  </a:txBody>
                  <a:tcPr marL="58067" marR="58067"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marL="0" algn="ctr" defTabSz="914400" rtl="0" eaLnBrk="1" latinLnBrk="0" hangingPunct="1">
                        <a:spcAft>
                          <a:spcPts val="0"/>
                        </a:spcAft>
                      </a:pPr>
                      <a:r>
                        <a:rPr lang="en-US" altLang="zh-CN" sz="1400" b="1" kern="1200" dirty="0">
                          <a:solidFill>
                            <a:schemeClr val="lt1"/>
                          </a:solidFill>
                          <a:effectLst/>
                          <a:latin typeface="+mn-lt"/>
                          <a:ea typeface="+mn-ea"/>
                          <a:cs typeface="+mn-cs"/>
                        </a:rPr>
                        <a:t>July 25</a:t>
                      </a:r>
                      <a:endParaRPr lang="zh-CN" altLang="en-US" sz="1400" b="1" kern="1200" dirty="0">
                        <a:solidFill>
                          <a:schemeClr val="lt1"/>
                        </a:solidFill>
                        <a:effectLst/>
                        <a:latin typeface="+mn-lt"/>
                        <a:ea typeface="+mn-ea"/>
                        <a:cs typeface="+mn-cs"/>
                      </a:endParaRPr>
                    </a:p>
                  </a:txBody>
                  <a:tcPr marL="58067" marR="58067"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marL="0" algn="ctr" defTabSz="914400" rtl="0" eaLnBrk="1" latinLnBrk="0" hangingPunct="1">
                        <a:spcAft>
                          <a:spcPts val="0"/>
                        </a:spcAft>
                      </a:pPr>
                      <a:r>
                        <a:rPr lang="en-US" altLang="zh-CN" sz="1400" b="1" kern="1200" dirty="0">
                          <a:solidFill>
                            <a:schemeClr val="lt1"/>
                          </a:solidFill>
                          <a:effectLst/>
                          <a:latin typeface="+mn-lt"/>
                          <a:ea typeface="+mn-ea"/>
                          <a:cs typeface="+mn-cs"/>
                        </a:rPr>
                        <a:t>July 26</a:t>
                      </a:r>
                      <a:endParaRPr lang="zh-CN" altLang="en-US" sz="1400" b="1" kern="1200" dirty="0">
                        <a:solidFill>
                          <a:schemeClr val="lt1"/>
                        </a:solidFill>
                        <a:effectLst/>
                        <a:latin typeface="+mn-lt"/>
                        <a:ea typeface="+mn-ea"/>
                        <a:cs typeface="+mn-cs"/>
                      </a:endParaRPr>
                    </a:p>
                  </a:txBody>
                  <a:tcPr marL="58067" marR="58067"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1"/>
                  </a:ext>
                </a:extLst>
              </a:tr>
              <a:tr h="808302">
                <a:tc>
                  <a:txBody>
                    <a:bodyPr/>
                    <a:lstStyle/>
                    <a:p>
                      <a:pPr algn="ctr">
                        <a:spcAft>
                          <a:spcPts val="0"/>
                        </a:spcAft>
                      </a:pPr>
                      <a:r>
                        <a:rPr lang="en-US" altLang="zh-CN" sz="1400" b="1" kern="1200" dirty="0">
                          <a:solidFill>
                            <a:schemeClr val="lt1"/>
                          </a:solidFill>
                          <a:effectLst/>
                          <a:latin typeface="+mn-lt"/>
                          <a:ea typeface="+mn-ea"/>
                          <a:cs typeface="+mn-cs"/>
                        </a:rPr>
                        <a:t>Morning</a:t>
                      </a:r>
                      <a:endParaRPr lang="zh-CN" altLang="zh-CN" sz="1400" b="1" kern="1200" dirty="0">
                        <a:solidFill>
                          <a:schemeClr val="lt1"/>
                        </a:solidFill>
                        <a:effectLst/>
                        <a:latin typeface="+mn-lt"/>
                        <a:ea typeface="+mn-ea"/>
                        <a:cs typeface="+mn-cs"/>
                      </a:endParaRPr>
                    </a:p>
                  </a:txBody>
                  <a:tcPr marL="58067" marR="58067" marT="0" marB="0"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C25552"/>
                    </a:solidFill>
                  </a:tcPr>
                </a:tc>
                <a:tc>
                  <a:txBody>
                    <a:bodyPr/>
                    <a:lstStyle/>
                    <a:p>
                      <a:pPr algn="ctr">
                        <a:spcAft>
                          <a:spcPts val="0"/>
                        </a:spcAft>
                      </a:pPr>
                      <a:r>
                        <a:rPr lang="en-US" altLang="zh-CN" sz="1200" kern="100" dirty="0">
                          <a:solidFill>
                            <a:schemeClr val="tx1">
                              <a:lumMod val="75000"/>
                              <a:lumOff val="25000"/>
                            </a:schemeClr>
                          </a:solidFill>
                          <a:effectLst/>
                          <a:latin typeface="+mn-lt"/>
                          <a:ea typeface="等线"/>
                          <a:cs typeface="Times New Roman"/>
                        </a:rPr>
                        <a:t>Open Ceremony</a:t>
                      </a:r>
                      <a:endParaRPr lang="zh-CN" altLang="zh-CN" sz="1200" kern="100" dirty="0">
                        <a:solidFill>
                          <a:schemeClr val="tx1">
                            <a:lumMod val="75000"/>
                            <a:lumOff val="25000"/>
                          </a:schemeClr>
                        </a:solidFill>
                        <a:effectLst/>
                        <a:latin typeface="+mn-lt"/>
                        <a:ea typeface="等线"/>
                        <a:cs typeface="Times New Roman"/>
                      </a:endParaRPr>
                    </a:p>
                  </a:txBody>
                  <a:tcPr marL="58067" marR="58067" marT="0" marB="0"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a:txBody>
                    <a:bodyPr/>
                    <a:lstStyle/>
                    <a:p>
                      <a:pPr algn="ctr">
                        <a:spcAft>
                          <a:spcPts val="0"/>
                        </a:spcAft>
                      </a:pPr>
                      <a:r>
                        <a:rPr lang="en-US" altLang="zh-CN" sz="1400" kern="100" dirty="0">
                          <a:solidFill>
                            <a:schemeClr val="tx1">
                              <a:lumMod val="75000"/>
                              <a:lumOff val="25000"/>
                            </a:schemeClr>
                          </a:solidFill>
                          <a:effectLst/>
                          <a:latin typeface="+mn-lt"/>
                          <a:ea typeface="等线"/>
                          <a:cs typeface="Times New Roman"/>
                        </a:rPr>
                        <a:t>Visit </a:t>
                      </a:r>
                      <a:r>
                        <a:rPr lang="en-US" altLang="zh-CN" sz="1200" kern="100" dirty="0">
                          <a:solidFill>
                            <a:schemeClr val="tx1">
                              <a:lumMod val="75000"/>
                              <a:lumOff val="25000"/>
                            </a:schemeClr>
                          </a:solidFill>
                          <a:effectLst/>
                          <a:latin typeface="+mn-lt"/>
                          <a:ea typeface="等线"/>
                          <a:cs typeface="Times New Roman"/>
                        </a:rPr>
                        <a:t>InterContinental Hotels</a:t>
                      </a:r>
                      <a:endParaRPr lang="zh-CN" altLang="zh-CN" sz="1400" kern="100" dirty="0">
                        <a:solidFill>
                          <a:schemeClr val="tx1">
                            <a:lumMod val="75000"/>
                            <a:lumOff val="25000"/>
                          </a:schemeClr>
                        </a:solidFill>
                        <a:effectLst/>
                        <a:latin typeface="+mn-lt"/>
                        <a:ea typeface="等线"/>
                        <a:cs typeface="Times New Roman"/>
                      </a:endParaRPr>
                    </a:p>
                  </a:txBody>
                  <a:tcPr marL="58067" marR="58067"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altLang="zh-CN" sz="1200" kern="100" dirty="0">
                          <a:solidFill>
                            <a:schemeClr val="tx1">
                              <a:lumMod val="75000"/>
                              <a:lumOff val="25000"/>
                            </a:schemeClr>
                          </a:solidFill>
                          <a:effectLst/>
                          <a:latin typeface="+mn-lt"/>
                          <a:ea typeface="等线"/>
                          <a:cs typeface="Times New Roman"/>
                        </a:rPr>
                        <a:t>Visit Shanghai Museum</a:t>
                      </a:r>
                      <a:endParaRPr lang="zh-CN" altLang="zh-CN" sz="1200" kern="100" dirty="0">
                        <a:solidFill>
                          <a:schemeClr val="tx1">
                            <a:lumMod val="75000"/>
                            <a:lumOff val="25000"/>
                          </a:schemeClr>
                        </a:solidFill>
                        <a:effectLst/>
                        <a:latin typeface="+mn-lt"/>
                        <a:ea typeface="等线"/>
                        <a:cs typeface="Times New Roman"/>
                      </a:endParaRPr>
                    </a:p>
                  </a:txBody>
                  <a:tcPr marL="58067" marR="58067"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altLang="zh-CN" sz="1200" kern="100" dirty="0">
                          <a:solidFill>
                            <a:schemeClr val="tx1">
                              <a:lumMod val="75000"/>
                              <a:lumOff val="25000"/>
                            </a:schemeClr>
                          </a:solidFill>
                          <a:effectLst/>
                          <a:latin typeface="+mn-lt"/>
                          <a:ea typeface="等线"/>
                          <a:cs typeface="Times New Roman"/>
                        </a:rPr>
                        <a:t>Visit Accor Hotels</a:t>
                      </a:r>
                      <a:endParaRPr lang="zh-CN" altLang="zh-CN" sz="1200" kern="100" dirty="0">
                        <a:solidFill>
                          <a:schemeClr val="tx1">
                            <a:lumMod val="75000"/>
                            <a:lumOff val="25000"/>
                          </a:schemeClr>
                        </a:solidFill>
                        <a:effectLst/>
                        <a:latin typeface="+mn-lt"/>
                        <a:ea typeface="等线"/>
                        <a:cs typeface="Times New Roman"/>
                      </a:endParaRPr>
                    </a:p>
                  </a:txBody>
                  <a:tcPr marL="58067" marR="58067"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altLang="zh-CN" sz="1200" kern="100" dirty="0">
                          <a:solidFill>
                            <a:schemeClr val="tx1">
                              <a:lumMod val="75000"/>
                              <a:lumOff val="25000"/>
                            </a:schemeClr>
                          </a:solidFill>
                          <a:effectLst/>
                          <a:latin typeface="+mn-lt"/>
                          <a:ea typeface="等线"/>
                          <a:cs typeface="Times New Roman"/>
                        </a:rPr>
                        <a:t>Visit Marriott Hotels</a:t>
                      </a:r>
                      <a:endParaRPr lang="zh-CN" altLang="zh-CN" sz="1200" kern="100" dirty="0">
                        <a:solidFill>
                          <a:schemeClr val="tx1">
                            <a:lumMod val="75000"/>
                            <a:lumOff val="25000"/>
                          </a:schemeClr>
                        </a:solidFill>
                        <a:effectLst/>
                        <a:latin typeface="+mn-lt"/>
                        <a:ea typeface="等线"/>
                        <a:cs typeface="Times New Roman"/>
                      </a:endParaRPr>
                    </a:p>
                  </a:txBody>
                  <a:tcPr marL="58067" marR="58067"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2"/>
                  </a:ext>
                </a:extLst>
              </a:tr>
              <a:tr h="932656">
                <a:tc>
                  <a:txBody>
                    <a:bodyPr/>
                    <a:lstStyle/>
                    <a:p>
                      <a:pPr algn="ctr">
                        <a:spcAft>
                          <a:spcPts val="0"/>
                        </a:spcAft>
                      </a:pPr>
                      <a:r>
                        <a:rPr lang="en-US" altLang="zh-CN" sz="1400" b="1" kern="1200" dirty="0">
                          <a:solidFill>
                            <a:schemeClr val="lt1"/>
                          </a:solidFill>
                          <a:effectLst/>
                          <a:latin typeface="+mn-lt"/>
                          <a:ea typeface="+mn-ea"/>
                          <a:cs typeface="+mn-cs"/>
                        </a:rPr>
                        <a:t>Afternoon</a:t>
                      </a:r>
                      <a:endParaRPr lang="zh-CN" altLang="zh-CN" sz="1400" b="1" kern="1200" dirty="0">
                        <a:solidFill>
                          <a:schemeClr val="lt1"/>
                        </a:solidFill>
                        <a:effectLst/>
                        <a:latin typeface="+mn-lt"/>
                        <a:ea typeface="+mn-ea"/>
                        <a:cs typeface="+mn-cs"/>
                      </a:endParaRPr>
                    </a:p>
                  </a:txBody>
                  <a:tcPr marL="58067" marR="58067" marT="0" marB="0" anchor="ctr">
                    <a:lnR w="12700" cap="flat" cmpd="sng" algn="ctr">
                      <a:solidFill>
                        <a:schemeClr val="bg1"/>
                      </a:solidFill>
                      <a:prstDash val="solid"/>
                      <a:round/>
                      <a:headEnd type="none" w="med" len="med"/>
                      <a:tailEnd type="none" w="med" len="med"/>
                    </a:lnR>
                    <a:solidFill>
                      <a:srgbClr val="C25552"/>
                    </a:solidFill>
                  </a:tcPr>
                </a:tc>
                <a:tc>
                  <a:txBody>
                    <a:bodyPr/>
                    <a:lstStyle/>
                    <a:p>
                      <a:pPr algn="ctr">
                        <a:spcAft>
                          <a:spcPts val="0"/>
                        </a:spcAft>
                      </a:pPr>
                      <a:r>
                        <a:rPr lang="en-US" altLang="zh-CN" sz="1200" kern="100" dirty="0">
                          <a:solidFill>
                            <a:schemeClr val="tx1">
                              <a:lumMod val="75000"/>
                              <a:lumOff val="25000"/>
                            </a:schemeClr>
                          </a:solidFill>
                          <a:effectLst/>
                          <a:latin typeface="+mn-lt"/>
                          <a:ea typeface="等线"/>
                          <a:cs typeface="Times New Roman"/>
                        </a:rPr>
                        <a:t>SHU Visit</a:t>
                      </a:r>
                      <a:endParaRPr lang="zh-CN" altLang="zh-CN" sz="1200" kern="100" dirty="0">
                        <a:solidFill>
                          <a:schemeClr val="tx1">
                            <a:lumMod val="75000"/>
                            <a:lumOff val="25000"/>
                          </a:schemeClr>
                        </a:solidFill>
                        <a:effectLst/>
                        <a:latin typeface="+mn-lt"/>
                        <a:ea typeface="等线"/>
                        <a:cs typeface="Times New Roman"/>
                      </a:endParaRPr>
                    </a:p>
                  </a:txBody>
                  <a:tcPr marL="58067" marR="58067" marT="0" marB="0" anchor="ctr">
                    <a:lnL w="12700" cap="flat" cmpd="sng" algn="ctr">
                      <a:solidFill>
                        <a:schemeClr val="bg1"/>
                      </a:solidFill>
                      <a:prstDash val="solid"/>
                      <a:round/>
                      <a:headEnd type="none" w="med" len="med"/>
                      <a:tailEnd type="none" w="med" len="med"/>
                    </a:lnL>
                  </a:tcPr>
                </a:tc>
                <a:tc>
                  <a:txBody>
                    <a:bodyPr/>
                    <a:lstStyle/>
                    <a:p>
                      <a:pPr algn="ctr">
                        <a:spcAft>
                          <a:spcPts val="0"/>
                        </a:spcAft>
                      </a:pPr>
                      <a:r>
                        <a:rPr lang="en-US" altLang="zh-CN" sz="1200" kern="100" dirty="0">
                          <a:solidFill>
                            <a:schemeClr val="tx1">
                              <a:lumMod val="75000"/>
                              <a:lumOff val="25000"/>
                            </a:schemeClr>
                          </a:solidFill>
                          <a:effectLst/>
                          <a:latin typeface="+mn-lt"/>
                          <a:ea typeface="等线"/>
                          <a:cs typeface="Times New Roman"/>
                        </a:rPr>
                        <a:t>Visit </a:t>
                      </a:r>
                      <a:r>
                        <a:rPr lang="en-US" altLang="zh-CN" sz="1200" kern="100" dirty="0" err="1">
                          <a:solidFill>
                            <a:schemeClr val="tx1">
                              <a:lumMod val="75000"/>
                              <a:lumOff val="25000"/>
                            </a:schemeClr>
                          </a:solidFill>
                          <a:effectLst/>
                          <a:latin typeface="+mn-lt"/>
                          <a:ea typeface="等线"/>
                          <a:cs typeface="Times New Roman"/>
                        </a:rPr>
                        <a:t>Lujiazui</a:t>
                      </a:r>
                      <a:endParaRPr lang="zh-CN" altLang="zh-CN" sz="1200" kern="100" dirty="0">
                        <a:solidFill>
                          <a:schemeClr val="tx1">
                            <a:lumMod val="75000"/>
                            <a:lumOff val="25000"/>
                          </a:schemeClr>
                        </a:solidFill>
                        <a:effectLst/>
                        <a:latin typeface="+mn-lt"/>
                        <a:ea typeface="等线"/>
                        <a:cs typeface="Times New Roman"/>
                      </a:endParaRPr>
                    </a:p>
                  </a:txBody>
                  <a:tcPr marL="58067" marR="58067" marT="0" marB="0" anchor="ctr"/>
                </a:tc>
                <a:tc>
                  <a:txBody>
                    <a:bodyPr/>
                    <a:lstStyle/>
                    <a:p>
                      <a:pPr algn="ctr">
                        <a:spcAft>
                          <a:spcPts val="0"/>
                        </a:spcAft>
                      </a:pPr>
                      <a:r>
                        <a:rPr lang="en-US" altLang="zh-CN" sz="1200" kern="100" dirty="0">
                          <a:solidFill>
                            <a:schemeClr val="tx1">
                              <a:lumMod val="75000"/>
                              <a:lumOff val="25000"/>
                            </a:schemeClr>
                          </a:solidFill>
                          <a:effectLst/>
                          <a:latin typeface="+mn-lt"/>
                          <a:ea typeface="等线"/>
                          <a:cs typeface="Times New Roman"/>
                        </a:rPr>
                        <a:t>Visit Greenland Hotels</a:t>
                      </a:r>
                      <a:endParaRPr lang="zh-CN" altLang="zh-CN" sz="1200" kern="100" dirty="0">
                        <a:solidFill>
                          <a:schemeClr val="tx1">
                            <a:lumMod val="75000"/>
                            <a:lumOff val="25000"/>
                          </a:schemeClr>
                        </a:solidFill>
                        <a:effectLst/>
                        <a:latin typeface="+mn-lt"/>
                        <a:ea typeface="等线"/>
                        <a:cs typeface="Times New Roman"/>
                      </a:endParaRPr>
                    </a:p>
                  </a:txBody>
                  <a:tcPr marL="58067" marR="58067" marT="0" marB="0" anchor="ctr"/>
                </a:tc>
                <a:tc>
                  <a:txBody>
                    <a:bodyPr/>
                    <a:lstStyle/>
                    <a:p>
                      <a:pPr algn="ctr">
                        <a:spcAft>
                          <a:spcPts val="0"/>
                        </a:spcAft>
                      </a:pPr>
                      <a:r>
                        <a:rPr lang="en-US" altLang="zh-CN" sz="1200" kern="100" dirty="0">
                          <a:solidFill>
                            <a:schemeClr val="tx1">
                              <a:lumMod val="75000"/>
                              <a:lumOff val="25000"/>
                            </a:schemeClr>
                          </a:solidFill>
                          <a:effectLst/>
                          <a:latin typeface="+mn-lt"/>
                          <a:ea typeface="等线"/>
                          <a:cs typeface="Times New Roman"/>
                        </a:rPr>
                        <a:t>Visit the Bund</a:t>
                      </a:r>
                      <a:endParaRPr lang="zh-CN" altLang="zh-CN" sz="1200" kern="100" dirty="0">
                        <a:solidFill>
                          <a:schemeClr val="tx1">
                            <a:lumMod val="75000"/>
                            <a:lumOff val="25000"/>
                          </a:schemeClr>
                        </a:solidFill>
                        <a:effectLst/>
                        <a:latin typeface="+mn-lt"/>
                        <a:ea typeface="等线"/>
                        <a:cs typeface="Times New Roman"/>
                      </a:endParaRPr>
                    </a:p>
                  </a:txBody>
                  <a:tcPr marL="58067" marR="58067" marT="0" marB="0" anchor="ctr"/>
                </a:tc>
                <a:tc>
                  <a:txBody>
                    <a:bodyPr/>
                    <a:lstStyle/>
                    <a:p>
                      <a:pPr algn="ctr">
                        <a:spcAft>
                          <a:spcPts val="0"/>
                        </a:spcAft>
                      </a:pPr>
                      <a:r>
                        <a:rPr lang="en-US" altLang="zh-CN" sz="1200" kern="100" dirty="0">
                          <a:solidFill>
                            <a:schemeClr val="tx1">
                              <a:lumMod val="75000"/>
                              <a:lumOff val="25000"/>
                            </a:schemeClr>
                          </a:solidFill>
                          <a:effectLst/>
                          <a:latin typeface="+mn-lt"/>
                          <a:ea typeface="等线"/>
                          <a:cs typeface="Times New Roman"/>
                        </a:rPr>
                        <a:t>Visit Yu Garden</a:t>
                      </a:r>
                      <a:endParaRPr lang="zh-CN" altLang="zh-CN" sz="1200" kern="100" dirty="0">
                        <a:solidFill>
                          <a:schemeClr val="tx1">
                            <a:lumMod val="75000"/>
                            <a:lumOff val="25000"/>
                          </a:schemeClr>
                        </a:solidFill>
                        <a:effectLst/>
                        <a:latin typeface="+mn-lt"/>
                        <a:ea typeface="等线"/>
                        <a:cs typeface="Times New Roman"/>
                      </a:endParaRPr>
                    </a:p>
                  </a:txBody>
                  <a:tcPr marL="58067" marR="58067" marT="0" marB="0" anchor="ctr"/>
                </a:tc>
                <a:extLst>
                  <a:ext uri="{0D108BD9-81ED-4DB2-BD59-A6C34878D82A}">
                    <a16:rowId xmlns:a16="http://schemas.microsoft.com/office/drawing/2014/main" xmlns="" val="10003"/>
                  </a:ext>
                </a:extLst>
              </a:tr>
            </a:tbl>
          </a:graphicData>
        </a:graphic>
      </p:graphicFrame>
      <p:sp>
        <p:nvSpPr>
          <p:cNvPr id="9" name="矩形 8">
            <a:extLst>
              <a:ext uri="{FF2B5EF4-FFF2-40B4-BE49-F238E27FC236}">
                <a16:creationId xmlns:a16="http://schemas.microsoft.com/office/drawing/2014/main" xmlns="" id="{A40D4887-EDBC-4C3E-A632-73967BBF96F8}"/>
              </a:ext>
            </a:extLst>
          </p:cNvPr>
          <p:cNvSpPr/>
          <p:nvPr/>
        </p:nvSpPr>
        <p:spPr>
          <a:xfrm>
            <a:off x="670731" y="1059909"/>
            <a:ext cx="1826064" cy="567159"/>
          </a:xfrm>
          <a:prstGeom prst="rect">
            <a:avLst/>
          </a:prstGeom>
        </p:spPr>
        <p:txBody>
          <a:bodyPr wrap="square" lIns="73993" tIns="36997" rIns="73993" bIns="36997">
            <a:spAutoFit/>
          </a:bodyPr>
          <a:lstStyle/>
          <a:p>
            <a:r>
              <a:rPr lang="en-US" altLang="zh-CN" sz="1600" b="1" dirty="0">
                <a:solidFill>
                  <a:srgbClr val="C00000"/>
                </a:solidFill>
                <a:latin typeface="Arial" panose="020B0604020202020204" pitchFamily="34" charset="0"/>
                <a:cs typeface="Arial" panose="020B0604020202020204" pitchFamily="34" charset="0"/>
              </a:rPr>
              <a:t>July 21-27, 2019</a:t>
            </a:r>
            <a:endParaRPr lang="zh-CN" altLang="zh-CN" sz="1600" b="1" dirty="0">
              <a:solidFill>
                <a:srgbClr val="C00000"/>
              </a:solidFill>
              <a:latin typeface="Arial" panose="020B0604020202020204" pitchFamily="34" charset="0"/>
              <a:cs typeface="Arial" panose="020B0604020202020204" pitchFamily="34" charset="0"/>
            </a:endParaRPr>
          </a:p>
          <a:p>
            <a:endParaRPr lang="zh-CN" altLang="zh-CN" sz="1600" b="1" dirty="0">
              <a:solidFill>
                <a:srgbClr val="C00000"/>
              </a:solidFill>
              <a:latin typeface="Arial" panose="020B0604020202020204" pitchFamily="34" charset="0"/>
              <a:cs typeface="Arial" panose="020B0604020202020204" pitchFamily="34" charset="0"/>
            </a:endParaRPr>
          </a:p>
        </p:txBody>
      </p:sp>
      <p:cxnSp>
        <p:nvCxnSpPr>
          <p:cNvPr id="10" name="直接连接符 9">
            <a:extLst>
              <a:ext uri="{FF2B5EF4-FFF2-40B4-BE49-F238E27FC236}">
                <a16:creationId xmlns:a16="http://schemas.microsoft.com/office/drawing/2014/main" xmlns="" id="{BA8B2B45-2908-4E99-89CD-2AAEC4B9D837}"/>
              </a:ext>
            </a:extLst>
          </p:cNvPr>
          <p:cNvCxnSpPr/>
          <p:nvPr/>
        </p:nvCxnSpPr>
        <p:spPr>
          <a:xfrm>
            <a:off x="731701" y="519682"/>
            <a:ext cx="841388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xmlns="" id="{EC737F14-56E2-4E82-8CCE-E202604DE15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743221" y="13078"/>
            <a:ext cx="1273939" cy="45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a:extLst>
              <a:ext uri="{FF2B5EF4-FFF2-40B4-BE49-F238E27FC236}">
                <a16:creationId xmlns:a16="http://schemas.microsoft.com/office/drawing/2014/main" xmlns="" id="{B0AC6D55-99EA-4E6E-BD37-49D1B1BBD4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9947" y="67003"/>
            <a:ext cx="1274126" cy="398657"/>
          </a:xfrm>
          <a:prstGeom prst="rect">
            <a:avLst/>
          </a:prstGeom>
        </p:spPr>
      </p:pic>
    </p:spTree>
    <p:extLst>
      <p:ext uri="{BB962C8B-B14F-4D97-AF65-F5344CB8AC3E}">
        <p14:creationId xmlns:p14="http://schemas.microsoft.com/office/powerpoint/2010/main" val="3482971718"/>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2350" y="4625406"/>
            <a:ext cx="2112396" cy="274771"/>
          </a:xfrm>
          <a:prstGeom prst="rect">
            <a:avLst/>
          </a:prstGeom>
        </p:spPr>
        <p:txBody>
          <a:bodyPr wrap="square" lIns="73993" tIns="36997" rIns="73993" bIns="36997">
            <a:spAutoFit/>
          </a:bodyPr>
          <a:lstStyle/>
          <a:p>
            <a:pPr algn="ctr"/>
            <a:r>
              <a:rPr lang="en-US" altLang="zh-CN" sz="1300" b="1" dirty="0">
                <a:solidFill>
                  <a:srgbClr val="C00000"/>
                </a:solidFill>
              </a:rPr>
              <a:t>Shanghai Museum</a:t>
            </a:r>
            <a:endParaRPr lang="zh-CN" altLang="zh-CN" sz="1300" b="1" dirty="0">
              <a:solidFill>
                <a:srgbClr val="C00000"/>
              </a:solidFill>
            </a:endParaRPr>
          </a:p>
        </p:txBody>
      </p:sp>
      <p:sp>
        <p:nvSpPr>
          <p:cNvPr id="4" name="矩形 3"/>
          <p:cNvSpPr/>
          <p:nvPr/>
        </p:nvSpPr>
        <p:spPr>
          <a:xfrm>
            <a:off x="1995945" y="2473074"/>
            <a:ext cx="747757" cy="274771"/>
          </a:xfrm>
          <a:prstGeom prst="rect">
            <a:avLst/>
          </a:prstGeom>
        </p:spPr>
        <p:txBody>
          <a:bodyPr wrap="square" lIns="73993" tIns="36997" rIns="73993" bIns="36997">
            <a:spAutoFit/>
          </a:bodyPr>
          <a:lstStyle/>
          <a:p>
            <a:r>
              <a:rPr lang="en-US" altLang="zh-CN" sz="1300" b="1" dirty="0" err="1">
                <a:solidFill>
                  <a:srgbClr val="C00000"/>
                </a:solidFill>
              </a:rPr>
              <a:t>Lujiazui</a:t>
            </a:r>
            <a:endParaRPr lang="zh-CN" altLang="en-US" sz="1300" b="1" dirty="0">
              <a:solidFill>
                <a:srgbClr val="C00000"/>
              </a:solidFill>
            </a:endParaRPr>
          </a:p>
        </p:txBody>
      </p:sp>
      <p:cxnSp>
        <p:nvCxnSpPr>
          <p:cNvPr id="9" name="直接连接符 8">
            <a:extLst>
              <a:ext uri="{FF2B5EF4-FFF2-40B4-BE49-F238E27FC236}">
                <a16:creationId xmlns:a16="http://schemas.microsoft.com/office/drawing/2014/main" xmlns="" id="{81BE6504-34BC-4C84-8371-25E3348E327D}"/>
              </a:ext>
            </a:extLst>
          </p:cNvPr>
          <p:cNvCxnSpPr/>
          <p:nvPr/>
        </p:nvCxnSpPr>
        <p:spPr>
          <a:xfrm>
            <a:off x="731701" y="519682"/>
            <a:ext cx="841388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xmlns="" id="{098F5307-F6CC-47B8-912F-10C2E3A4E28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743221" y="13078"/>
            <a:ext cx="1273939" cy="45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图片 10">
            <a:extLst>
              <a:ext uri="{FF2B5EF4-FFF2-40B4-BE49-F238E27FC236}">
                <a16:creationId xmlns:a16="http://schemas.microsoft.com/office/drawing/2014/main" xmlns="" id="{C4741CE2-0EAF-449D-8AB9-214691C2D0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9947" y="67003"/>
            <a:ext cx="1274126" cy="398657"/>
          </a:xfrm>
          <a:prstGeom prst="rect">
            <a:avLst/>
          </a:prstGeom>
        </p:spPr>
      </p:pic>
      <p:pic>
        <p:nvPicPr>
          <p:cNvPr id="6" name="图片 5">
            <a:extLst>
              <a:ext uri="{FF2B5EF4-FFF2-40B4-BE49-F238E27FC236}">
                <a16:creationId xmlns:a16="http://schemas.microsoft.com/office/drawing/2014/main" xmlns="" id="{D9B5F954-9987-4D43-8CC6-587F663A6A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7643" y="681751"/>
            <a:ext cx="3189701" cy="1782221"/>
          </a:xfrm>
          <a:prstGeom prst="rect">
            <a:avLst/>
          </a:prstGeom>
        </p:spPr>
      </p:pic>
      <p:sp>
        <p:nvSpPr>
          <p:cNvPr id="17" name="矩形 16">
            <a:extLst>
              <a:ext uri="{FF2B5EF4-FFF2-40B4-BE49-F238E27FC236}">
                <a16:creationId xmlns:a16="http://schemas.microsoft.com/office/drawing/2014/main" xmlns="" id="{3D2526D4-7F79-42F5-8587-AD464C57B343}"/>
              </a:ext>
            </a:extLst>
          </p:cNvPr>
          <p:cNvSpPr/>
          <p:nvPr/>
        </p:nvSpPr>
        <p:spPr>
          <a:xfrm>
            <a:off x="6097038" y="2464499"/>
            <a:ext cx="863794" cy="274771"/>
          </a:xfrm>
          <a:prstGeom prst="rect">
            <a:avLst/>
          </a:prstGeom>
        </p:spPr>
        <p:txBody>
          <a:bodyPr wrap="none" lIns="73993" tIns="36997" rIns="73993" bIns="36997">
            <a:spAutoFit/>
          </a:bodyPr>
          <a:lstStyle/>
          <a:p>
            <a:r>
              <a:rPr lang="en-US" altLang="zh-CN" sz="1300" b="1" dirty="0">
                <a:solidFill>
                  <a:srgbClr val="C00000"/>
                </a:solidFill>
              </a:rPr>
              <a:t>Yu Garden</a:t>
            </a:r>
            <a:endParaRPr lang="zh-CN" altLang="en-US" sz="1300" b="1" dirty="0">
              <a:solidFill>
                <a:srgbClr val="C00000"/>
              </a:solidFill>
            </a:endParaRPr>
          </a:p>
        </p:txBody>
      </p:sp>
      <p:pic>
        <p:nvPicPr>
          <p:cNvPr id="19" name="图片 18">
            <a:extLst>
              <a:ext uri="{FF2B5EF4-FFF2-40B4-BE49-F238E27FC236}">
                <a16:creationId xmlns:a16="http://schemas.microsoft.com/office/drawing/2014/main" xmlns="" id="{B469E7FE-F805-423A-80D2-9AA0CC61F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700" y="2843856"/>
            <a:ext cx="3189701" cy="1781550"/>
          </a:xfrm>
          <a:prstGeom prst="rect">
            <a:avLst/>
          </a:prstGeom>
        </p:spPr>
      </p:pic>
      <p:pic>
        <p:nvPicPr>
          <p:cNvPr id="31" name="图片 30">
            <a:extLst>
              <a:ext uri="{FF2B5EF4-FFF2-40B4-BE49-F238E27FC236}">
                <a16:creationId xmlns:a16="http://schemas.microsoft.com/office/drawing/2014/main" xmlns="" id="{6B063BD0-DBBA-4B4F-915C-082B6A0767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7643" y="2842658"/>
            <a:ext cx="3189701" cy="1781550"/>
          </a:xfrm>
          <a:prstGeom prst="rect">
            <a:avLst/>
          </a:prstGeom>
        </p:spPr>
      </p:pic>
      <p:pic>
        <p:nvPicPr>
          <p:cNvPr id="4097" name="图片 4096">
            <a:extLst>
              <a:ext uri="{FF2B5EF4-FFF2-40B4-BE49-F238E27FC236}">
                <a16:creationId xmlns:a16="http://schemas.microsoft.com/office/drawing/2014/main" xmlns="" id="{EDE5A6D6-87D1-4DE6-9431-545F072BDE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700" y="691525"/>
            <a:ext cx="3189701" cy="1781550"/>
          </a:xfrm>
          <a:prstGeom prst="rect">
            <a:avLst/>
          </a:prstGeom>
        </p:spPr>
      </p:pic>
      <p:sp>
        <p:nvSpPr>
          <p:cNvPr id="36" name="矩形 35">
            <a:extLst>
              <a:ext uri="{FF2B5EF4-FFF2-40B4-BE49-F238E27FC236}">
                <a16:creationId xmlns:a16="http://schemas.microsoft.com/office/drawing/2014/main" xmlns="" id="{E51A3F4D-459D-4265-86BD-43D3695E602D}"/>
              </a:ext>
            </a:extLst>
          </p:cNvPr>
          <p:cNvSpPr/>
          <p:nvPr/>
        </p:nvSpPr>
        <p:spPr>
          <a:xfrm>
            <a:off x="6143998" y="4625406"/>
            <a:ext cx="805060" cy="274771"/>
          </a:xfrm>
          <a:prstGeom prst="rect">
            <a:avLst/>
          </a:prstGeom>
        </p:spPr>
        <p:txBody>
          <a:bodyPr wrap="none" lIns="73993" tIns="36997" rIns="73993" bIns="36997">
            <a:spAutoFit/>
          </a:bodyPr>
          <a:lstStyle/>
          <a:p>
            <a:r>
              <a:rPr lang="en-US" altLang="zh-CN" sz="1300" b="1" dirty="0">
                <a:solidFill>
                  <a:srgbClr val="C00000"/>
                </a:solidFill>
              </a:rPr>
              <a:t>The Bund</a:t>
            </a:r>
            <a:endParaRPr lang="zh-CN" altLang="en-US" sz="1300" b="1" dirty="0">
              <a:solidFill>
                <a:srgbClr val="C00000"/>
              </a:solidFill>
            </a:endParaRPr>
          </a:p>
        </p:txBody>
      </p:sp>
    </p:spTree>
    <p:extLst>
      <p:ext uri="{BB962C8B-B14F-4D97-AF65-F5344CB8AC3E}">
        <p14:creationId xmlns:p14="http://schemas.microsoft.com/office/powerpoint/2010/main" val="88928131"/>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89885" y="196280"/>
            <a:ext cx="4572730" cy="4783698"/>
          </a:xfrm>
          <a:prstGeom prst="rect">
            <a:avLst/>
          </a:prstGeom>
        </p:spPr>
        <p:txBody>
          <a:bodyPr wrap="square" lIns="73993" tIns="36997" rIns="73993" bIns="36997">
            <a:spAutoFit/>
          </a:bodyPr>
          <a:lstStyle/>
          <a:p>
            <a:pPr>
              <a:lnSpc>
                <a:spcPct val="150000"/>
              </a:lnSpc>
            </a:pPr>
            <a:r>
              <a:rPr lang="en-US" altLang="zh-CN" sz="1300" b="1" dirty="0">
                <a:solidFill>
                  <a:srgbClr val="C00000"/>
                </a:solidFill>
                <a:latin typeface="Arial" panose="020B0604020202020204" pitchFamily="34" charset="0"/>
                <a:cs typeface="Arial" panose="020B0604020202020204" pitchFamily="34" charset="0"/>
              </a:rPr>
              <a:t>Program Fees: 500</a:t>
            </a:r>
            <a:r>
              <a:rPr lang="zh-CN" altLang="zh-CN" sz="1300" b="1" dirty="0">
                <a:solidFill>
                  <a:srgbClr val="C00000"/>
                </a:solidFill>
                <a:latin typeface="Arial" panose="020B0604020202020204" pitchFamily="34" charset="0"/>
                <a:cs typeface="Arial" panose="020B0604020202020204" pitchFamily="34" charset="0"/>
              </a:rPr>
              <a:t>€</a:t>
            </a:r>
          </a:p>
          <a:p>
            <a:pPr>
              <a:lnSpc>
                <a:spcPct val="150000"/>
              </a:lnSpc>
            </a:pPr>
            <a:r>
              <a:rPr lang="en-US" altLang="zh-CN" sz="1300" dirty="0">
                <a:solidFill>
                  <a:prstClr val="black"/>
                </a:solidFill>
                <a:latin typeface="Calibri Light"/>
                <a:ea typeface="微软雅黑 Light"/>
              </a:rPr>
              <a:t>Silk Road to China is a non-profit program. The above fees is only for the cost of necessary public transportation and accommodation. All the costs of lectures and activities will be sponsored by </a:t>
            </a:r>
            <a:r>
              <a:rPr lang="en-US" altLang="zh-CN" sz="1300" dirty="0" err="1">
                <a:solidFill>
                  <a:prstClr val="black"/>
                </a:solidFill>
                <a:latin typeface="Calibri Light"/>
                <a:ea typeface="微软雅黑 Light"/>
              </a:rPr>
              <a:t>Ruiya</a:t>
            </a:r>
            <a:r>
              <a:rPr lang="en-US" altLang="zh-CN" sz="1300" dirty="0">
                <a:solidFill>
                  <a:prstClr val="black"/>
                </a:solidFill>
                <a:latin typeface="Calibri Light"/>
                <a:ea typeface="微软雅黑 Light"/>
              </a:rPr>
              <a:t> Consulting Group.</a:t>
            </a:r>
          </a:p>
          <a:p>
            <a:pPr>
              <a:lnSpc>
                <a:spcPct val="150000"/>
              </a:lnSpc>
            </a:pPr>
            <a:endParaRPr lang="zh-CN" altLang="zh-CN" sz="1100" dirty="0">
              <a:solidFill>
                <a:schemeClr val="tx1">
                  <a:lumMod val="75000"/>
                  <a:lumOff val="25000"/>
                </a:schemeClr>
              </a:solidFill>
            </a:endParaRPr>
          </a:p>
          <a:p>
            <a:pPr>
              <a:lnSpc>
                <a:spcPct val="150000"/>
              </a:lnSpc>
            </a:pPr>
            <a:r>
              <a:rPr lang="en-US" altLang="zh-CN" sz="1300" b="1" dirty="0">
                <a:solidFill>
                  <a:srgbClr val="C00000"/>
                </a:solidFill>
                <a:latin typeface="Arial" panose="020B0604020202020204" pitchFamily="34" charset="0"/>
                <a:cs typeface="Arial" panose="020B0604020202020204" pitchFamily="34" charset="0"/>
              </a:rPr>
              <a:t>Other Potential Cost:</a:t>
            </a:r>
            <a:endParaRPr lang="zh-CN" altLang="zh-CN" sz="1300" b="1" dirty="0">
              <a:solidFill>
                <a:srgbClr val="C00000"/>
              </a:solidFill>
              <a:latin typeface="Arial" panose="020B0604020202020204" pitchFamily="34" charset="0"/>
              <a:cs typeface="Arial" panose="020B0604020202020204" pitchFamily="34" charset="0"/>
            </a:endParaRPr>
          </a:p>
          <a:p>
            <a:pPr marL="231229" indent="-231229">
              <a:lnSpc>
                <a:spcPct val="150000"/>
              </a:lnSpc>
              <a:buFont typeface="Wingdings" panose="05000000000000000000" pitchFamily="2" charset="2"/>
              <a:buChar char="Ø"/>
            </a:pPr>
            <a:r>
              <a:rPr lang="en-US" altLang="zh-CN" sz="1300" dirty="0">
                <a:solidFill>
                  <a:prstClr val="black"/>
                </a:solidFill>
                <a:latin typeface="Calibri Light"/>
                <a:ea typeface="微软雅黑 Light"/>
              </a:rPr>
              <a:t>Round-trip </a:t>
            </a:r>
            <a:r>
              <a:rPr lang="en-US" altLang="zh-CN" sz="1300" dirty="0" smtClean="0">
                <a:solidFill>
                  <a:prstClr val="black"/>
                </a:solidFill>
                <a:latin typeface="Calibri Light"/>
                <a:ea typeface="微软雅黑 Light"/>
              </a:rPr>
              <a:t>Ticket(Poland-Shanghai</a:t>
            </a:r>
            <a:r>
              <a:rPr lang="en-US" altLang="zh-CN" sz="1300" dirty="0">
                <a:solidFill>
                  <a:prstClr val="black"/>
                </a:solidFill>
                <a:latin typeface="Calibri Light"/>
                <a:ea typeface="微软雅黑 Light"/>
              </a:rPr>
              <a:t>): 500</a:t>
            </a:r>
            <a:r>
              <a:rPr lang="zh-CN" altLang="zh-CN" sz="1300" dirty="0">
                <a:solidFill>
                  <a:prstClr val="black"/>
                </a:solidFill>
                <a:latin typeface="Calibri Light"/>
                <a:ea typeface="微软雅黑 Light"/>
              </a:rPr>
              <a:t>€</a:t>
            </a:r>
            <a:r>
              <a:rPr lang="en-US" altLang="zh-CN" sz="1300" dirty="0">
                <a:solidFill>
                  <a:prstClr val="black"/>
                </a:solidFill>
                <a:latin typeface="Calibri Light"/>
                <a:ea typeface="微软雅黑 Light"/>
              </a:rPr>
              <a:t>~650</a:t>
            </a:r>
            <a:r>
              <a:rPr lang="zh-CN" altLang="zh-CN" sz="1300" dirty="0">
                <a:solidFill>
                  <a:prstClr val="black"/>
                </a:solidFill>
                <a:latin typeface="Calibri Light"/>
                <a:ea typeface="微软雅黑 Light"/>
              </a:rPr>
              <a:t>€</a:t>
            </a:r>
          </a:p>
          <a:p>
            <a:pPr marL="231229" indent="-231229">
              <a:lnSpc>
                <a:spcPct val="150000"/>
              </a:lnSpc>
              <a:buFont typeface="Wingdings" panose="05000000000000000000" pitchFamily="2" charset="2"/>
              <a:buChar char="Ø"/>
            </a:pPr>
            <a:r>
              <a:rPr lang="en-US" altLang="zh-CN" sz="1300" dirty="0">
                <a:solidFill>
                  <a:prstClr val="black"/>
                </a:solidFill>
                <a:latin typeface="Calibri Light"/>
                <a:ea typeface="微软雅黑 Light"/>
              </a:rPr>
              <a:t>Meals in Shanghai: 3</a:t>
            </a:r>
            <a:r>
              <a:rPr lang="zh-CN" altLang="zh-CN" sz="1300" dirty="0">
                <a:solidFill>
                  <a:prstClr val="black"/>
                </a:solidFill>
                <a:latin typeface="Calibri Light"/>
                <a:ea typeface="微软雅黑 Light"/>
              </a:rPr>
              <a:t>€</a:t>
            </a:r>
            <a:r>
              <a:rPr lang="en-US" altLang="zh-CN" sz="1300" dirty="0">
                <a:solidFill>
                  <a:prstClr val="black"/>
                </a:solidFill>
                <a:latin typeface="Calibri Light"/>
                <a:ea typeface="微软雅黑 Light"/>
              </a:rPr>
              <a:t>~5</a:t>
            </a:r>
            <a:r>
              <a:rPr lang="zh-CN" altLang="zh-CN" sz="1300" dirty="0">
                <a:solidFill>
                  <a:prstClr val="black"/>
                </a:solidFill>
                <a:latin typeface="Calibri Light"/>
                <a:ea typeface="微软雅黑 Light"/>
              </a:rPr>
              <a:t>€ </a:t>
            </a:r>
            <a:r>
              <a:rPr lang="en-US" altLang="zh-CN" sz="1300" dirty="0">
                <a:solidFill>
                  <a:prstClr val="black"/>
                </a:solidFill>
                <a:latin typeface="Calibri Light"/>
                <a:ea typeface="微软雅黑 Light"/>
              </a:rPr>
              <a:t>Per Meal</a:t>
            </a:r>
          </a:p>
          <a:p>
            <a:pPr marL="231229" indent="-231229">
              <a:lnSpc>
                <a:spcPct val="150000"/>
              </a:lnSpc>
              <a:buFont typeface="Wingdings" panose="05000000000000000000" pitchFamily="2" charset="2"/>
              <a:buChar char="Ø"/>
            </a:pPr>
            <a:r>
              <a:rPr lang="en-US" altLang="zh-CN" sz="1300" dirty="0">
                <a:solidFill>
                  <a:prstClr val="black"/>
                </a:solidFill>
                <a:latin typeface="Calibri Light"/>
                <a:ea typeface="微软雅黑 Light"/>
              </a:rPr>
              <a:t>China Visa Fees: 40~60</a:t>
            </a:r>
            <a:r>
              <a:rPr lang="zh-CN" altLang="zh-CN" sz="1300" dirty="0">
                <a:solidFill>
                  <a:prstClr val="black"/>
                </a:solidFill>
                <a:latin typeface="Calibri Light"/>
                <a:ea typeface="微软雅黑 Light"/>
              </a:rPr>
              <a:t>€</a:t>
            </a:r>
            <a:endParaRPr lang="en-US" altLang="zh-CN" sz="1300" dirty="0">
              <a:solidFill>
                <a:prstClr val="black"/>
              </a:solidFill>
              <a:latin typeface="Calibri Light"/>
              <a:ea typeface="微软雅黑 Light"/>
            </a:endParaRPr>
          </a:p>
          <a:p>
            <a:pPr lvl="0">
              <a:lnSpc>
                <a:spcPct val="150000"/>
              </a:lnSpc>
            </a:pPr>
            <a:endParaRPr lang="zh-CN" altLang="zh-CN" sz="1100" b="1" dirty="0">
              <a:solidFill>
                <a:srgbClr val="C00000"/>
              </a:solidFill>
            </a:endParaRPr>
          </a:p>
          <a:p>
            <a:pPr>
              <a:lnSpc>
                <a:spcPct val="150000"/>
              </a:lnSpc>
            </a:pPr>
            <a:r>
              <a:rPr lang="en-US" altLang="zh-CN" sz="1300" b="1" dirty="0">
                <a:solidFill>
                  <a:srgbClr val="C00000"/>
                </a:solidFill>
                <a:latin typeface="Arial" panose="020B0604020202020204" pitchFamily="34" charset="0"/>
                <a:cs typeface="Arial" panose="020B0604020202020204" pitchFamily="34" charset="0"/>
              </a:rPr>
              <a:t>Application Requirement:</a:t>
            </a:r>
            <a:endParaRPr lang="zh-CN" altLang="zh-CN" sz="1300" b="1" dirty="0">
              <a:solidFill>
                <a:srgbClr val="C00000"/>
              </a:solidFill>
              <a:latin typeface="Arial" panose="020B0604020202020204" pitchFamily="34" charset="0"/>
              <a:cs typeface="Arial" panose="020B0604020202020204" pitchFamily="34" charset="0"/>
            </a:endParaRPr>
          </a:p>
          <a:p>
            <a:pPr marL="231229" indent="-231229">
              <a:lnSpc>
                <a:spcPct val="150000"/>
              </a:lnSpc>
              <a:buFont typeface="Wingdings" panose="05000000000000000000" pitchFamily="2" charset="2"/>
              <a:buChar char="Ø"/>
            </a:pPr>
            <a:r>
              <a:rPr lang="en-US" altLang="zh-CN" sz="1300" dirty="0">
                <a:solidFill>
                  <a:prstClr val="black"/>
                </a:solidFill>
                <a:latin typeface="Calibri Light"/>
                <a:ea typeface="微软雅黑 Light"/>
              </a:rPr>
              <a:t>Registered Students of Partner University</a:t>
            </a:r>
            <a:endParaRPr lang="zh-CN" altLang="zh-CN" sz="1300" dirty="0">
              <a:solidFill>
                <a:prstClr val="black"/>
              </a:solidFill>
              <a:latin typeface="Calibri Light"/>
              <a:ea typeface="微软雅黑 Light"/>
            </a:endParaRPr>
          </a:p>
          <a:p>
            <a:pPr marL="231229" indent="-231229">
              <a:lnSpc>
                <a:spcPct val="150000"/>
              </a:lnSpc>
              <a:buFont typeface="Wingdings" panose="05000000000000000000" pitchFamily="2" charset="2"/>
              <a:buChar char="Ø"/>
            </a:pPr>
            <a:r>
              <a:rPr lang="en-US" altLang="zh-CN" sz="1300" dirty="0">
                <a:solidFill>
                  <a:prstClr val="black"/>
                </a:solidFill>
                <a:latin typeface="Calibri Light"/>
                <a:ea typeface="微软雅黑 Light"/>
              </a:rPr>
              <a:t>Major Related to Tourism, Hotel, Kitchen, Event Management, International Relation Will Be An Advantage</a:t>
            </a:r>
            <a:endParaRPr lang="zh-CN" altLang="zh-CN" sz="1300" dirty="0">
              <a:solidFill>
                <a:prstClr val="black"/>
              </a:solidFill>
              <a:latin typeface="Calibri Light"/>
              <a:ea typeface="微软雅黑 Light"/>
            </a:endParaRPr>
          </a:p>
          <a:p>
            <a:pPr marL="231229" indent="-231229">
              <a:lnSpc>
                <a:spcPct val="150000"/>
              </a:lnSpc>
              <a:buFont typeface="Wingdings" panose="05000000000000000000" pitchFamily="2" charset="2"/>
              <a:buChar char="Ø"/>
            </a:pPr>
            <a:r>
              <a:rPr lang="en-US" altLang="zh-CN" sz="1300" dirty="0">
                <a:solidFill>
                  <a:prstClr val="black"/>
                </a:solidFill>
                <a:latin typeface="Calibri Light"/>
                <a:ea typeface="微软雅黑 Light"/>
              </a:rPr>
              <a:t>Pass the Skype Interview of </a:t>
            </a:r>
            <a:r>
              <a:rPr lang="en-US" altLang="zh-CN" sz="1300" dirty="0" err="1">
                <a:solidFill>
                  <a:prstClr val="black"/>
                </a:solidFill>
                <a:latin typeface="Calibri Light"/>
                <a:ea typeface="微软雅黑 Light"/>
              </a:rPr>
              <a:t>Ruiya</a:t>
            </a:r>
            <a:r>
              <a:rPr lang="en-US" altLang="zh-CN" sz="1300" dirty="0">
                <a:solidFill>
                  <a:prstClr val="black"/>
                </a:solidFill>
                <a:latin typeface="Calibri Light"/>
                <a:ea typeface="微软雅黑 Light"/>
              </a:rPr>
              <a:t> Consulting Group</a:t>
            </a:r>
            <a:endParaRPr lang="zh-CN" altLang="zh-CN" sz="1300" dirty="0">
              <a:solidFill>
                <a:prstClr val="black"/>
              </a:solidFill>
              <a:latin typeface="Calibri Light"/>
              <a:ea typeface="微软雅黑 Light"/>
            </a:endParaRPr>
          </a:p>
        </p:txBody>
      </p:sp>
      <p:pic>
        <p:nvPicPr>
          <p:cNvPr id="5" name="图片 4">
            <a:extLst>
              <a:ext uri="{FF2B5EF4-FFF2-40B4-BE49-F238E27FC236}">
                <a16:creationId xmlns:a16="http://schemas.microsoft.com/office/drawing/2014/main" xmlns="" id="{BD1D0E8D-DA5F-4E8B-B6D4-F08CD982F6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4095900" cy="2572544"/>
          </a:xfrm>
          <a:prstGeom prst="rect">
            <a:avLst/>
          </a:prstGeom>
        </p:spPr>
      </p:pic>
      <p:pic>
        <p:nvPicPr>
          <p:cNvPr id="7" name="图片 6">
            <a:extLst>
              <a:ext uri="{FF2B5EF4-FFF2-40B4-BE49-F238E27FC236}">
                <a16:creationId xmlns:a16="http://schemas.microsoft.com/office/drawing/2014/main" xmlns="" id="{BDC35113-9DF1-4F06-8DCE-39D9856F12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 y="2572542"/>
            <a:ext cx="4095900" cy="2572545"/>
          </a:xfrm>
          <a:prstGeom prst="rect">
            <a:avLst/>
          </a:prstGeom>
        </p:spPr>
      </p:pic>
    </p:spTree>
    <p:extLst>
      <p:ext uri="{BB962C8B-B14F-4D97-AF65-F5344CB8AC3E}">
        <p14:creationId xmlns:p14="http://schemas.microsoft.com/office/powerpoint/2010/main" val="10123090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任意多边形 1"/>
          <p:cNvSpPr/>
          <p:nvPr/>
        </p:nvSpPr>
        <p:spPr>
          <a:xfrm>
            <a:off x="189761" y="0"/>
            <a:ext cx="4946947" cy="5145088"/>
          </a:xfrm>
          <a:custGeom>
            <a:avLst/>
            <a:gdLst>
              <a:gd name="connsiteX0" fmla="*/ 0 w 4946088"/>
              <a:gd name="connsiteY0" fmla="*/ 0 h 5143500"/>
              <a:gd name="connsiteX1" fmla="*/ 4215806 w 4946088"/>
              <a:gd name="connsiteY1" fmla="*/ 0 h 5143500"/>
              <a:gd name="connsiteX2" fmla="*/ 4351420 w 4946088"/>
              <a:gd name="connsiteY2" fmla="*/ 223229 h 5143500"/>
              <a:gd name="connsiteX3" fmla="*/ 4946088 w 4946088"/>
              <a:gd name="connsiteY3" fmla="*/ 2571750 h 5143500"/>
              <a:gd name="connsiteX4" fmla="*/ 4232783 w 4946088"/>
              <a:gd name="connsiteY4" fmla="*/ 5126602 h 5143500"/>
              <a:gd name="connsiteX5" fmla="*/ 4221950 w 4946088"/>
              <a:gd name="connsiteY5" fmla="*/ 5143500 h 5143500"/>
              <a:gd name="connsiteX6" fmla="*/ 0 w 4946088"/>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6088" h="5143500">
                <a:moveTo>
                  <a:pt x="0" y="0"/>
                </a:moveTo>
                <a:lnTo>
                  <a:pt x="4215806" y="0"/>
                </a:lnTo>
                <a:lnTo>
                  <a:pt x="4351420" y="223229"/>
                </a:lnTo>
                <a:cubicBezTo>
                  <a:pt x="4730667" y="921358"/>
                  <a:pt x="4946088" y="1721397"/>
                  <a:pt x="4946088" y="2571750"/>
                </a:cubicBezTo>
                <a:cubicBezTo>
                  <a:pt x="4946088" y="3507139"/>
                  <a:pt x="4685429" y="4381648"/>
                  <a:pt x="4232783" y="5126602"/>
                </a:cubicBezTo>
                <a:lnTo>
                  <a:pt x="4221950" y="5143500"/>
                </a:lnTo>
                <a:lnTo>
                  <a:pt x="0" y="51435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6" tIns="45728" rIns="91456" bIns="45728" rtlCol="0" anchor="ctr"/>
          <a:lstStyle/>
          <a:p>
            <a:pPr algn="ctr"/>
            <a:endParaRPr lang="zh-CN" altLang="en-US"/>
          </a:p>
        </p:txBody>
      </p:sp>
      <p:sp>
        <p:nvSpPr>
          <p:cNvPr id="3" name="任意多边形 2"/>
          <p:cNvSpPr/>
          <p:nvPr/>
        </p:nvSpPr>
        <p:spPr>
          <a:xfrm>
            <a:off x="1" y="8553"/>
            <a:ext cx="6097037" cy="5145088"/>
          </a:xfrm>
          <a:custGeom>
            <a:avLst/>
            <a:gdLst>
              <a:gd name="connsiteX0" fmla="*/ 0 w 4946088"/>
              <a:gd name="connsiteY0" fmla="*/ 0 h 5143500"/>
              <a:gd name="connsiteX1" fmla="*/ 4215806 w 4946088"/>
              <a:gd name="connsiteY1" fmla="*/ 0 h 5143500"/>
              <a:gd name="connsiteX2" fmla="*/ 4351420 w 4946088"/>
              <a:gd name="connsiteY2" fmla="*/ 223229 h 5143500"/>
              <a:gd name="connsiteX3" fmla="*/ 4946088 w 4946088"/>
              <a:gd name="connsiteY3" fmla="*/ 2571750 h 5143500"/>
              <a:gd name="connsiteX4" fmla="*/ 4232783 w 4946088"/>
              <a:gd name="connsiteY4" fmla="*/ 5126602 h 5143500"/>
              <a:gd name="connsiteX5" fmla="*/ 4221950 w 4946088"/>
              <a:gd name="connsiteY5" fmla="*/ 5143500 h 5143500"/>
              <a:gd name="connsiteX6" fmla="*/ 0 w 4946088"/>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6088" h="5143500">
                <a:moveTo>
                  <a:pt x="0" y="0"/>
                </a:moveTo>
                <a:lnTo>
                  <a:pt x="4215806" y="0"/>
                </a:lnTo>
                <a:lnTo>
                  <a:pt x="4351420" y="223229"/>
                </a:lnTo>
                <a:cubicBezTo>
                  <a:pt x="4730667" y="921358"/>
                  <a:pt x="4946088" y="1721397"/>
                  <a:pt x="4946088" y="2571750"/>
                </a:cubicBezTo>
                <a:cubicBezTo>
                  <a:pt x="4946088" y="3507139"/>
                  <a:pt x="4685429" y="4381648"/>
                  <a:pt x="4232783" y="5126602"/>
                </a:cubicBezTo>
                <a:lnTo>
                  <a:pt x="4221950" y="5143500"/>
                </a:lnTo>
                <a:lnTo>
                  <a:pt x="0" y="5143500"/>
                </a:lnTo>
                <a:close/>
              </a:path>
            </a:pathLst>
          </a:custGeom>
          <a:solidFill>
            <a:srgbClr val="C5172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6" tIns="45728" rIns="91456" bIns="45728" rtlCol="0" anchor="ctr"/>
          <a:lstStyle/>
          <a:p>
            <a:pPr algn="ctr"/>
            <a:endParaRPr lang="zh-CN" altLang="en-US" dirty="0"/>
          </a:p>
        </p:txBody>
      </p:sp>
      <p:sp>
        <p:nvSpPr>
          <p:cNvPr id="4" name="文本框 14"/>
          <p:cNvSpPr txBox="1">
            <a:spLocks noChangeArrowheads="1"/>
          </p:cNvSpPr>
          <p:nvPr/>
        </p:nvSpPr>
        <p:spPr bwMode="auto">
          <a:xfrm>
            <a:off x="362368" y="249569"/>
            <a:ext cx="2680703" cy="95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56" tIns="45728" rIns="91456" bIns="45728">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defRPr/>
            </a:pPr>
            <a:r>
              <a:rPr lang="en-US" altLang="zh-CN" sz="2800" b="1" dirty="0">
                <a:solidFill>
                  <a:prstClr val="white"/>
                </a:solidFill>
                <a:ea typeface="微软雅黑 Light"/>
              </a:rPr>
              <a:t>Program Contact</a:t>
            </a:r>
          </a:p>
          <a:p>
            <a:pPr>
              <a:defRPr/>
            </a:pPr>
            <a:endParaRPr lang="en-US" altLang="zh-CN" sz="2800" b="1" dirty="0">
              <a:solidFill>
                <a:prstClr val="white"/>
              </a:solidFill>
              <a:latin typeface="+mj-lt"/>
              <a:ea typeface="微软雅黑 Light"/>
            </a:endParaRPr>
          </a:p>
        </p:txBody>
      </p:sp>
      <p:sp>
        <p:nvSpPr>
          <p:cNvPr id="5" name="Rectangle 15"/>
          <p:cNvSpPr>
            <a:spLocks noChangeArrowheads="1"/>
          </p:cNvSpPr>
          <p:nvPr/>
        </p:nvSpPr>
        <p:spPr bwMode="auto">
          <a:xfrm>
            <a:off x="1961711" y="1060376"/>
            <a:ext cx="4318236" cy="73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56" tIns="45728" rIns="91456" bIns="45728">
            <a:spAutoFit/>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r>
              <a:rPr lang="en-US" altLang="zh-CN" sz="1400" b="1" dirty="0">
                <a:solidFill>
                  <a:schemeClr val="bg1"/>
                </a:solidFill>
              </a:rPr>
              <a:t>Director: Jacky Li</a:t>
            </a:r>
          </a:p>
          <a:p>
            <a:endParaRPr lang="en-US" altLang="zh-CN" sz="1400" b="1" dirty="0">
              <a:solidFill>
                <a:schemeClr val="bg1"/>
              </a:solidFill>
            </a:endParaRPr>
          </a:p>
          <a:p>
            <a:r>
              <a:rPr lang="en-US" altLang="zh-CN" sz="1400" b="1" dirty="0">
                <a:solidFill>
                  <a:schemeClr val="bg1"/>
                </a:solidFill>
              </a:rPr>
              <a:t>Email: jackyli@ifacecareer.com</a:t>
            </a:r>
          </a:p>
        </p:txBody>
      </p:sp>
      <p:pic>
        <p:nvPicPr>
          <p:cNvPr id="16" name="图片 15"/>
          <p:cNvPicPr>
            <a:picLocks/>
          </p:cNvPicPr>
          <p:nvPr/>
        </p:nvPicPr>
        <p:blipFill>
          <a:blip r:embed="rId3" cstate="screen">
            <a:extLst>
              <a:ext uri="{28A0092B-C50C-407E-A947-70E740481C1C}">
                <a14:useLocalDpi xmlns:a14="http://schemas.microsoft.com/office/drawing/2010/main"/>
              </a:ext>
            </a:extLst>
          </a:blip>
          <a:stretch>
            <a:fillRect/>
          </a:stretch>
        </p:blipFill>
        <p:spPr>
          <a:xfrm>
            <a:off x="756370" y="1060376"/>
            <a:ext cx="874800" cy="87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矩形 5"/>
          <p:cNvSpPr/>
          <p:nvPr/>
        </p:nvSpPr>
        <p:spPr>
          <a:xfrm>
            <a:off x="1984528" y="2356520"/>
            <a:ext cx="4539298" cy="1151935"/>
          </a:xfrm>
          <a:prstGeom prst="rect">
            <a:avLst/>
          </a:prstGeom>
        </p:spPr>
        <p:txBody>
          <a:bodyPr wrap="square" lIns="73993" tIns="36997" rIns="73993" bIns="36997">
            <a:spAutoFit/>
          </a:bodyPr>
          <a:lstStyle/>
          <a:p>
            <a:r>
              <a:rPr lang="en-US" altLang="zh-CN" sz="1400" b="1" dirty="0">
                <a:solidFill>
                  <a:schemeClr val="bg1"/>
                </a:solidFill>
                <a:latin typeface="Arial" panose="020B0604020202020204" pitchFamily="34" charset="0"/>
                <a:ea typeface="微软雅黑" panose="020B0503020204020204" charset="-122"/>
              </a:rPr>
              <a:t>Program Manager: </a:t>
            </a:r>
            <a:r>
              <a:rPr lang="en-US" altLang="zh-CN" sz="1400" b="1" dirty="0" err="1" smtClean="0">
                <a:solidFill>
                  <a:schemeClr val="bg1"/>
                </a:solidFill>
                <a:latin typeface="Arial" panose="020B0604020202020204" pitchFamily="34" charset="0"/>
                <a:ea typeface="微软雅黑" panose="020B0503020204020204" charset="-122"/>
              </a:rPr>
              <a:t>Maciej</a:t>
            </a:r>
            <a:r>
              <a:rPr lang="en-US" altLang="zh-CN" sz="1400" b="1" dirty="0" smtClean="0">
                <a:solidFill>
                  <a:schemeClr val="bg1"/>
                </a:solidFill>
                <a:latin typeface="Arial" panose="020B0604020202020204" pitchFamily="34" charset="0"/>
                <a:ea typeface="微软雅黑" panose="020B0503020204020204" charset="-122"/>
              </a:rPr>
              <a:t> </a:t>
            </a:r>
            <a:r>
              <a:rPr lang="en-US" altLang="zh-CN" sz="1400" b="1" dirty="0" err="1" smtClean="0">
                <a:solidFill>
                  <a:schemeClr val="bg1"/>
                </a:solidFill>
                <a:latin typeface="Arial" panose="020B0604020202020204" pitchFamily="34" charset="0"/>
                <a:ea typeface="微软雅黑" panose="020B0503020204020204" charset="-122"/>
              </a:rPr>
              <a:t>Przeniczy</a:t>
            </a:r>
            <a:endParaRPr lang="en-US" altLang="zh-CN" sz="1400" b="1" dirty="0">
              <a:solidFill>
                <a:schemeClr val="bg1"/>
              </a:solidFill>
              <a:latin typeface="Arial" panose="020B0604020202020204" pitchFamily="34" charset="0"/>
              <a:ea typeface="微软雅黑" panose="020B0503020204020204" charset="-122"/>
            </a:endParaRPr>
          </a:p>
          <a:p>
            <a:endParaRPr lang="zh-CN" altLang="zh-CN" sz="1400" b="1" dirty="0">
              <a:solidFill>
                <a:schemeClr val="bg1"/>
              </a:solidFill>
              <a:latin typeface="Arial" panose="020B0604020202020204" pitchFamily="34" charset="0"/>
              <a:ea typeface="微软雅黑" panose="020B0503020204020204" charset="-122"/>
            </a:endParaRPr>
          </a:p>
          <a:p>
            <a:r>
              <a:rPr lang="en-US" altLang="zh-CN" sz="1400" b="1" dirty="0">
                <a:solidFill>
                  <a:schemeClr val="bg1"/>
                </a:solidFill>
                <a:latin typeface="Arial" panose="020B0604020202020204" pitchFamily="34" charset="0"/>
                <a:ea typeface="微软雅黑" panose="020B0503020204020204" charset="-122"/>
              </a:rPr>
              <a:t>Phone/</a:t>
            </a:r>
            <a:r>
              <a:rPr lang="en-US" altLang="zh-CN" sz="1400" b="1" dirty="0" err="1">
                <a:solidFill>
                  <a:schemeClr val="bg1"/>
                </a:solidFill>
                <a:latin typeface="Arial" panose="020B0604020202020204" pitchFamily="34" charset="0"/>
                <a:ea typeface="微软雅黑" panose="020B0503020204020204" charset="-122"/>
              </a:rPr>
              <a:t>Whatsapp</a:t>
            </a:r>
            <a:r>
              <a:rPr lang="en-US" altLang="zh-CN" sz="1400" b="1" dirty="0">
                <a:solidFill>
                  <a:schemeClr val="bg1"/>
                </a:solidFill>
                <a:latin typeface="Arial" panose="020B0604020202020204" pitchFamily="34" charset="0"/>
                <a:ea typeface="微软雅黑" panose="020B0503020204020204" charset="-122"/>
              </a:rPr>
              <a:t>: +86 </a:t>
            </a:r>
            <a:r>
              <a:rPr lang="en-US" altLang="zh-CN" sz="1400" b="1" dirty="0" smtClean="0">
                <a:solidFill>
                  <a:schemeClr val="bg1"/>
                </a:solidFill>
                <a:latin typeface="Arial" panose="020B0604020202020204" pitchFamily="34" charset="0"/>
                <a:ea typeface="微软雅黑" panose="020B0503020204020204" charset="-122"/>
              </a:rPr>
              <a:t>156 1864 6721</a:t>
            </a:r>
            <a:endParaRPr lang="en-US" altLang="zh-CN" sz="1400" b="1" dirty="0">
              <a:solidFill>
                <a:schemeClr val="bg1"/>
              </a:solidFill>
              <a:latin typeface="Arial" panose="020B0604020202020204" pitchFamily="34" charset="0"/>
              <a:ea typeface="微软雅黑" panose="020B0503020204020204" charset="-122"/>
            </a:endParaRPr>
          </a:p>
          <a:p>
            <a:endParaRPr lang="zh-CN" altLang="zh-CN" sz="1400" b="1" dirty="0">
              <a:solidFill>
                <a:schemeClr val="bg1"/>
              </a:solidFill>
              <a:latin typeface="Arial" panose="020B0604020202020204" pitchFamily="34" charset="0"/>
              <a:ea typeface="微软雅黑" panose="020B0503020204020204" charset="-122"/>
            </a:endParaRPr>
          </a:p>
          <a:p>
            <a:r>
              <a:rPr lang="en-US" altLang="zh-CN" sz="1400" b="1" dirty="0">
                <a:solidFill>
                  <a:schemeClr val="bg1"/>
                </a:solidFill>
                <a:latin typeface="Arial" panose="020B0604020202020204" pitchFamily="34" charset="0"/>
                <a:ea typeface="微软雅黑" panose="020B0503020204020204" charset="-122"/>
              </a:rPr>
              <a:t>Email: </a:t>
            </a:r>
            <a:r>
              <a:rPr lang="en-US" altLang="zh-CN" sz="1400" b="1" dirty="0" smtClean="0">
                <a:solidFill>
                  <a:schemeClr val="bg1"/>
                </a:solidFill>
                <a:latin typeface="Arial" panose="020B0604020202020204" pitchFamily="34" charset="0"/>
                <a:ea typeface="微软雅黑" panose="020B0503020204020204" charset="-122"/>
              </a:rPr>
              <a:t>maciej@ifacecareer.com</a:t>
            </a:r>
            <a:endParaRPr lang="zh-CN" altLang="zh-CN" sz="1400" b="1" dirty="0">
              <a:solidFill>
                <a:schemeClr val="bg1"/>
              </a:solidFill>
              <a:latin typeface="Arial" panose="020B0604020202020204" pitchFamily="34" charset="0"/>
              <a:ea typeface="微软雅黑" panose="020B0503020204020204" charset="-122"/>
            </a:endParaRPr>
          </a:p>
        </p:txBody>
      </p:sp>
      <p:pic>
        <p:nvPicPr>
          <p:cNvPr id="1026" name="Picture 2"/>
          <p:cNvPicPr>
            <a:picLocks noChangeArrowheads="1"/>
          </p:cNvPicPr>
          <p:nvPr/>
        </p:nvPicPr>
        <p:blipFill rotWithShape="1">
          <a:blip r:embed="rId4" cstate="print">
            <a:extLst>
              <a:ext uri="{28A0092B-C50C-407E-A947-70E740481C1C}">
                <a14:useLocalDpi xmlns:a14="http://schemas.microsoft.com/office/drawing/2010/main" val="0"/>
              </a:ext>
            </a:extLst>
          </a:blip>
          <a:srcRect t="-1" b="30462"/>
          <a:stretch/>
        </p:blipFill>
        <p:spPr bwMode="auto">
          <a:xfrm>
            <a:off x="745666" y="2489832"/>
            <a:ext cx="874800" cy="87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264" y="3940696"/>
            <a:ext cx="873202" cy="8732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1984528" y="4012704"/>
            <a:ext cx="4539298" cy="681101"/>
          </a:xfrm>
          <a:prstGeom prst="rect">
            <a:avLst/>
          </a:prstGeom>
        </p:spPr>
        <p:txBody>
          <a:bodyPr wrap="square" lIns="73993" tIns="36997" rIns="73993" bIns="36997">
            <a:spAutoFit/>
          </a:bodyPr>
          <a:lstStyle/>
          <a:p>
            <a:pPr>
              <a:lnSpc>
                <a:spcPct val="150000"/>
              </a:lnSpc>
            </a:pPr>
            <a:r>
              <a:rPr lang="en-US" altLang="zh-CN" sz="1400" b="1" dirty="0" smtClean="0">
                <a:solidFill>
                  <a:schemeClr val="bg1"/>
                </a:solidFill>
                <a:latin typeface="Arial" panose="020B0604020202020204" pitchFamily="34" charset="0"/>
                <a:ea typeface="微软雅黑" panose="020B0503020204020204" charset="-122"/>
              </a:rPr>
              <a:t>Facebook homepage: </a:t>
            </a:r>
            <a:br>
              <a:rPr lang="en-US" altLang="zh-CN" sz="1400" b="1" dirty="0" smtClean="0">
                <a:solidFill>
                  <a:schemeClr val="bg1"/>
                </a:solidFill>
                <a:latin typeface="Arial" panose="020B0604020202020204" pitchFamily="34" charset="0"/>
                <a:ea typeface="微软雅黑" panose="020B0503020204020204" charset="-122"/>
              </a:rPr>
            </a:br>
            <a:r>
              <a:rPr lang="en-US" altLang="zh-CN" sz="1400" b="1" dirty="0" err="1" smtClean="0">
                <a:solidFill>
                  <a:schemeClr val="bg1"/>
                </a:solidFill>
                <a:latin typeface="Arial" panose="020B0604020202020204" pitchFamily="34" charset="0"/>
                <a:ea typeface="微软雅黑" panose="020B0503020204020204" charset="-122"/>
              </a:rPr>
              <a:t>Kariera</a:t>
            </a:r>
            <a:r>
              <a:rPr lang="en-US" altLang="zh-CN" sz="1400" b="1" dirty="0" smtClean="0">
                <a:solidFill>
                  <a:schemeClr val="bg1"/>
                </a:solidFill>
                <a:latin typeface="Arial" panose="020B0604020202020204" pitchFamily="34" charset="0"/>
                <a:ea typeface="微软雅黑" panose="020B0503020204020204" charset="-122"/>
              </a:rPr>
              <a:t> w </a:t>
            </a:r>
            <a:r>
              <a:rPr lang="en-US" altLang="zh-CN" sz="1400" b="1" dirty="0" err="1" smtClean="0">
                <a:solidFill>
                  <a:schemeClr val="bg1"/>
                </a:solidFill>
                <a:latin typeface="Arial" panose="020B0604020202020204" pitchFamily="34" charset="0"/>
                <a:ea typeface="微软雅黑" panose="020B0503020204020204" charset="-122"/>
              </a:rPr>
              <a:t>hotelarstwie</a:t>
            </a:r>
            <a:endParaRPr lang="zh-CN" altLang="zh-CN" sz="1400" b="1" dirty="0">
              <a:solidFill>
                <a:schemeClr val="bg1"/>
              </a:solidFill>
              <a:latin typeface="Arial" panose="020B0604020202020204" pitchFamily="34" charset="0"/>
              <a:ea typeface="微软雅黑" panose="020B0503020204020204" charset="-122"/>
            </a:endParaRPr>
          </a:p>
        </p:txBody>
      </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0" y="0"/>
            <a:ext cx="9145588" cy="5145088"/>
          </a:xfrm>
          <a:prstGeom prst="rect">
            <a:avLst/>
          </a:prstGeom>
          <a:solidFill>
            <a:schemeClr val="tx1">
              <a:lumMod val="95000"/>
              <a:lumOff val="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a:endParaRPr lang="zh-CN" altLang="en-US"/>
          </a:p>
        </p:txBody>
      </p:sp>
      <p:sp>
        <p:nvSpPr>
          <p:cNvPr id="2" name="TextBox 1"/>
          <p:cNvSpPr txBox="1"/>
          <p:nvPr/>
        </p:nvSpPr>
        <p:spPr>
          <a:xfrm>
            <a:off x="3048550" y="2032317"/>
            <a:ext cx="2593498" cy="1074990"/>
          </a:xfrm>
          <a:prstGeom prst="rect">
            <a:avLst/>
          </a:prstGeom>
          <a:noFill/>
        </p:spPr>
        <p:txBody>
          <a:bodyPr wrap="none" lIns="73993" tIns="36997" rIns="73993" bIns="36997" rtlCol="0">
            <a:spAutoFit/>
          </a:bodyPr>
          <a:lstStyle/>
          <a:p>
            <a:r>
              <a:rPr lang="en-US" altLang="zh-CN" sz="6500" b="1" dirty="0">
                <a:solidFill>
                  <a:schemeClr val="bg1"/>
                </a:solidFill>
              </a:rPr>
              <a:t>Thanks</a:t>
            </a:r>
            <a:endParaRPr lang="zh-CN" altLang="en-US" sz="6500" b="1" dirty="0">
              <a:solidFill>
                <a:schemeClr val="bg1"/>
              </a:solidFill>
            </a:endParaRPr>
          </a:p>
        </p:txBody>
      </p:sp>
    </p:spTree>
    <p:extLst>
      <p:ext uri="{BB962C8B-B14F-4D97-AF65-F5344CB8AC3E}">
        <p14:creationId xmlns:p14="http://schemas.microsoft.com/office/powerpoint/2010/main" val="3439424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iles.zcmall.com/cms/201606/a_2016060706154540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94479"/>
            <a:ext cx="4023822" cy="377306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994479"/>
            <a:ext cx="2172077" cy="624081"/>
          </a:xfrm>
          <a:prstGeom prst="rect">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94" tIns="34297" rIns="68594" bIns="34297" anchor="ctr"/>
          <a:lstStyle/>
          <a:p>
            <a:pPr algn="ctr"/>
            <a:endParaRPr lang="zh-CN" altLang="en-US"/>
          </a:p>
        </p:txBody>
      </p:sp>
      <p:sp>
        <p:nvSpPr>
          <p:cNvPr id="9" name="矩形 8"/>
          <p:cNvSpPr/>
          <p:nvPr/>
        </p:nvSpPr>
        <p:spPr>
          <a:xfrm>
            <a:off x="3200958" y="4116071"/>
            <a:ext cx="1644110" cy="651473"/>
          </a:xfrm>
          <a:prstGeom prst="rect">
            <a:avLst/>
          </a:prstGeom>
          <a:solidFill>
            <a:srgbClr val="C0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94" tIns="34297" rIns="68594" bIns="34297" anchor="ctr"/>
          <a:lstStyle/>
          <a:p>
            <a:pPr algn="ctr"/>
            <a:endParaRPr lang="zh-CN" altLang="en-US"/>
          </a:p>
        </p:txBody>
      </p:sp>
      <p:sp>
        <p:nvSpPr>
          <p:cNvPr id="28679" name="文本框 11"/>
          <p:cNvSpPr txBox="1">
            <a:spLocks noChangeArrowheads="1"/>
          </p:cNvSpPr>
          <p:nvPr/>
        </p:nvSpPr>
        <p:spPr bwMode="auto">
          <a:xfrm>
            <a:off x="5174783" y="1527467"/>
            <a:ext cx="3754693" cy="118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94" tIns="34297" rIns="68594" bIns="3429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lnSpc>
                <a:spcPct val="130000"/>
              </a:lnSpc>
            </a:pPr>
            <a:r>
              <a:rPr lang="en-US" altLang="zh-CN" sz="1400" dirty="0">
                <a:latin typeface="+mj-ea"/>
                <a:ea typeface="+mj-ea"/>
                <a:cs typeface="Arial" panose="020B0604020202020204" pitchFamily="34" charset="0"/>
              </a:rPr>
              <a:t>Shanghai Area</a:t>
            </a:r>
            <a:r>
              <a:rPr lang="zh-CN" altLang="en-US" sz="1400" dirty="0">
                <a:latin typeface="+mj-ea"/>
                <a:ea typeface="+mj-ea"/>
                <a:cs typeface="Arial" panose="020B0604020202020204" pitchFamily="34" charset="0"/>
              </a:rPr>
              <a:t>： </a:t>
            </a:r>
            <a:r>
              <a:rPr lang="en-US" altLang="zh-CN" sz="1400" dirty="0">
                <a:latin typeface="+mj-ea"/>
                <a:ea typeface="+mj-ea"/>
                <a:cs typeface="Arial" panose="020B0604020202020204" pitchFamily="34" charset="0"/>
              </a:rPr>
              <a:t>6340 Square kilometers</a:t>
            </a:r>
          </a:p>
          <a:p>
            <a:pPr algn="just" eaLnBrk="1" hangingPunct="1">
              <a:lnSpc>
                <a:spcPct val="130000"/>
              </a:lnSpc>
            </a:pPr>
            <a:r>
              <a:rPr lang="en-US" altLang="zh-CN" sz="1400" dirty="0">
                <a:latin typeface="+mj-ea"/>
                <a:ea typeface="+mj-ea"/>
                <a:cs typeface="Arial" panose="020B0604020202020204" pitchFamily="34" charset="0"/>
              </a:rPr>
              <a:t>Madrid Area</a:t>
            </a:r>
            <a:r>
              <a:rPr lang="zh-CN" altLang="en-US" sz="1400" dirty="0">
                <a:latin typeface="+mj-ea"/>
                <a:ea typeface="+mj-ea"/>
                <a:cs typeface="Arial" panose="020B0604020202020204" pitchFamily="34" charset="0"/>
              </a:rPr>
              <a:t>：    </a:t>
            </a:r>
            <a:r>
              <a:rPr lang="en-US" altLang="zh-CN" sz="1400" dirty="0">
                <a:latin typeface="+mj-ea"/>
                <a:ea typeface="+mj-ea"/>
                <a:cs typeface="Arial" panose="020B0604020202020204" pitchFamily="34" charset="0"/>
              </a:rPr>
              <a:t>607 Square kilometers </a:t>
            </a:r>
          </a:p>
          <a:p>
            <a:pPr algn="just" eaLnBrk="1" hangingPunct="1">
              <a:lnSpc>
                <a:spcPct val="130000"/>
              </a:lnSpc>
            </a:pPr>
            <a:r>
              <a:rPr lang="en-US" altLang="zh-CN" sz="1400" dirty="0">
                <a:latin typeface="+mj-ea"/>
                <a:ea typeface="+mj-ea"/>
                <a:cs typeface="Arial" panose="020B0604020202020204" pitchFamily="34" charset="0"/>
              </a:rPr>
              <a:t>Paris Area </a:t>
            </a:r>
            <a:r>
              <a:rPr lang="zh-CN" altLang="en-US" sz="1400" dirty="0">
                <a:latin typeface="+mj-ea"/>
                <a:ea typeface="+mj-ea"/>
                <a:cs typeface="Arial" panose="020B0604020202020204" pitchFamily="34" charset="0"/>
              </a:rPr>
              <a:t>：       </a:t>
            </a:r>
            <a:r>
              <a:rPr lang="en-US" altLang="zh-CN" sz="1400" dirty="0">
                <a:latin typeface="+mj-ea"/>
                <a:ea typeface="+mj-ea"/>
                <a:cs typeface="Arial" panose="020B0604020202020204" pitchFamily="34" charset="0"/>
              </a:rPr>
              <a:t>105.4 Square kilometers </a:t>
            </a:r>
          </a:p>
          <a:p>
            <a:pPr algn="just" eaLnBrk="1" hangingPunct="1">
              <a:lnSpc>
                <a:spcPct val="130000"/>
              </a:lnSpc>
            </a:pPr>
            <a:r>
              <a:rPr lang="en-US" altLang="zh-CN" sz="1400" dirty="0">
                <a:latin typeface="+mj-ea"/>
                <a:ea typeface="+mj-ea"/>
                <a:cs typeface="Arial" panose="020B0604020202020204" pitchFamily="34" charset="0"/>
              </a:rPr>
              <a:t>New York Area:   789 Square kilometers </a:t>
            </a:r>
            <a:endParaRPr lang="zh-CN" altLang="en-US" sz="1400" dirty="0">
              <a:latin typeface="+mj-ea"/>
              <a:ea typeface="+mj-ea"/>
              <a:cs typeface="Arial" panose="020B0604020202020204" pitchFamily="34" charset="0"/>
            </a:endParaRPr>
          </a:p>
        </p:txBody>
      </p:sp>
      <p:sp>
        <p:nvSpPr>
          <p:cNvPr id="25" name="矩形 24"/>
          <p:cNvSpPr/>
          <p:nvPr/>
        </p:nvSpPr>
        <p:spPr>
          <a:xfrm>
            <a:off x="4017901" y="4031511"/>
            <a:ext cx="826437" cy="85751"/>
          </a:xfrm>
          <a:prstGeom prst="rect">
            <a:avLst/>
          </a:pr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lIns="68594" tIns="34297" rIns="68594" bIns="34297" anchor="ctr"/>
          <a:lstStyle/>
          <a:p>
            <a:pPr algn="ctr">
              <a:defRPr/>
            </a:pPr>
            <a:endParaRPr lang="zh-CN" altLang="en-US"/>
          </a:p>
        </p:txBody>
      </p:sp>
      <p:sp>
        <p:nvSpPr>
          <p:cNvPr id="27" name="TextBox 5"/>
          <p:cNvSpPr txBox="1"/>
          <p:nvPr/>
        </p:nvSpPr>
        <p:spPr>
          <a:xfrm>
            <a:off x="151085" y="292093"/>
            <a:ext cx="3527549" cy="461808"/>
          </a:xfrm>
          <a:prstGeom prst="rect">
            <a:avLst/>
          </a:prstGeom>
          <a:noFill/>
        </p:spPr>
        <p:txBody>
          <a:bodyPr wrap="square" lIns="36007" tIns="45729" rIns="36007" bIns="45729" rtlCol="0">
            <a:spAutoFit/>
          </a:bodyPr>
          <a:lstStyle/>
          <a:p>
            <a:pPr defTabSz="914583"/>
            <a:r>
              <a:rPr lang="en-US" sz="2400" b="1" dirty="0">
                <a:solidFill>
                  <a:srgbClr val="C51729"/>
                </a:solidFill>
                <a:latin typeface="+mj-ea"/>
                <a:ea typeface="+mj-ea"/>
                <a:cs typeface="Lato Black" charset="0"/>
              </a:rPr>
              <a:t>ABOUT SHANGHAI</a:t>
            </a:r>
          </a:p>
        </p:txBody>
      </p:sp>
      <p:grpSp>
        <p:nvGrpSpPr>
          <p:cNvPr id="28" name="组合 27"/>
          <p:cNvGrpSpPr/>
          <p:nvPr/>
        </p:nvGrpSpPr>
        <p:grpSpPr>
          <a:xfrm flipV="1">
            <a:off x="201598" y="786265"/>
            <a:ext cx="3065681" cy="45733"/>
            <a:chOff x="1239791" y="3373704"/>
            <a:chExt cx="5327375" cy="56535"/>
          </a:xfrm>
        </p:grpSpPr>
        <p:sp>
          <p:nvSpPr>
            <p:cNvPr id="29" name="矩形 28"/>
            <p:cNvSpPr/>
            <p:nvPr/>
          </p:nvSpPr>
          <p:spPr>
            <a:xfrm>
              <a:off x="1239791" y="3373704"/>
              <a:ext cx="1068443" cy="56535"/>
            </a:xfrm>
            <a:prstGeom prst="rect">
              <a:avLst/>
            </a:prstGeom>
            <a:solidFill>
              <a:srgbClr val="2E566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30" name="矩形 29"/>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31" name="矩形 30"/>
            <p:cNvSpPr/>
            <p:nvPr/>
          </p:nvSpPr>
          <p:spPr>
            <a:xfrm>
              <a:off x="2305265" y="3373704"/>
              <a:ext cx="1068443" cy="56535"/>
            </a:xfrm>
            <a:prstGeom prst="rect">
              <a:avLst/>
            </a:prstGeom>
            <a:solidFill>
              <a:srgbClr val="61362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32" name="矩形 31"/>
            <p:cNvSpPr/>
            <p:nvPr/>
          </p:nvSpPr>
          <p:spPr>
            <a:xfrm>
              <a:off x="4433247" y="3373704"/>
              <a:ext cx="1068443" cy="56535"/>
            </a:xfrm>
            <a:prstGeom prst="rect">
              <a:avLst/>
            </a:prstGeom>
            <a:solidFill>
              <a:schemeClr val="accent1">
                <a:lumMod val="75000"/>
              </a:schemeClr>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33" name="矩形 32"/>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sp>
        <p:nvSpPr>
          <p:cNvPr id="34" name="TextBox 5"/>
          <p:cNvSpPr txBox="1"/>
          <p:nvPr/>
        </p:nvSpPr>
        <p:spPr>
          <a:xfrm>
            <a:off x="5174782" y="998415"/>
            <a:ext cx="3527549" cy="461808"/>
          </a:xfrm>
          <a:prstGeom prst="rect">
            <a:avLst/>
          </a:prstGeom>
          <a:noFill/>
        </p:spPr>
        <p:txBody>
          <a:bodyPr wrap="square" lIns="36007" tIns="45729" rIns="36007" bIns="45729" rtlCol="0">
            <a:spAutoFit/>
          </a:bodyPr>
          <a:lstStyle/>
          <a:p>
            <a:pPr defTabSz="914583"/>
            <a:r>
              <a:rPr lang="en-US" sz="2400" b="1" dirty="0">
                <a:solidFill>
                  <a:srgbClr val="C51729"/>
                </a:solidFill>
                <a:latin typeface="+mj-ea"/>
                <a:ea typeface="+mj-ea"/>
                <a:cs typeface="Lato Black" charset="0"/>
              </a:rPr>
              <a:t>HOW BIG ?</a:t>
            </a:r>
          </a:p>
        </p:txBody>
      </p:sp>
      <p:sp>
        <p:nvSpPr>
          <p:cNvPr id="2" name="矩形 1"/>
          <p:cNvSpPr/>
          <p:nvPr/>
        </p:nvSpPr>
        <p:spPr>
          <a:xfrm>
            <a:off x="5121768" y="3403664"/>
            <a:ext cx="2403354" cy="1023760"/>
          </a:xfrm>
          <a:prstGeom prst="rect">
            <a:avLst/>
          </a:prstGeom>
        </p:spPr>
        <p:txBody>
          <a:bodyPr wrap="square" lIns="91458" tIns="45729" rIns="91458" bIns="45729">
            <a:spAutoFit/>
          </a:bodyPr>
          <a:lstStyle/>
          <a:p>
            <a:pPr>
              <a:lnSpc>
                <a:spcPct val="150000"/>
              </a:lnSpc>
            </a:pPr>
            <a:r>
              <a:rPr lang="en-US" altLang="zh-CN" sz="1400" dirty="0">
                <a:latin typeface="+mj-ea"/>
                <a:ea typeface="+mj-ea"/>
                <a:cs typeface="Arial" panose="020B0604020202020204" pitchFamily="34" charset="0"/>
              </a:rPr>
              <a:t>Shanghai= </a:t>
            </a:r>
            <a:r>
              <a:rPr lang="en-US" altLang="zh-CN" sz="1400" b="1" dirty="0">
                <a:solidFill>
                  <a:srgbClr val="C00000"/>
                </a:solidFill>
                <a:latin typeface="+mj-ea"/>
                <a:ea typeface="+mj-ea"/>
                <a:cs typeface="Arial" panose="020B0604020202020204" pitchFamily="34" charset="0"/>
              </a:rPr>
              <a:t>10.5</a:t>
            </a:r>
            <a:r>
              <a:rPr lang="en-US" altLang="zh-CN" sz="1400" dirty="0">
                <a:latin typeface="+mj-ea"/>
                <a:ea typeface="+mj-ea"/>
                <a:cs typeface="Arial" panose="020B0604020202020204" pitchFamily="34" charset="0"/>
              </a:rPr>
              <a:t> x Madrid</a:t>
            </a:r>
          </a:p>
          <a:p>
            <a:pPr>
              <a:lnSpc>
                <a:spcPct val="150000"/>
              </a:lnSpc>
            </a:pPr>
            <a:r>
              <a:rPr lang="en-US" altLang="zh-CN" sz="1400" dirty="0">
                <a:latin typeface="+mj-ea"/>
                <a:ea typeface="+mj-ea"/>
                <a:cs typeface="Arial" panose="020B0604020202020204" pitchFamily="34" charset="0"/>
              </a:rPr>
              <a:t>Shanghai= </a:t>
            </a:r>
            <a:r>
              <a:rPr lang="en-US" altLang="zh-CN" sz="1400" b="1" dirty="0">
                <a:solidFill>
                  <a:srgbClr val="C00000"/>
                </a:solidFill>
                <a:latin typeface="+mj-ea"/>
                <a:ea typeface="+mj-ea"/>
                <a:cs typeface="Arial" panose="020B0604020202020204" pitchFamily="34" charset="0"/>
              </a:rPr>
              <a:t>60 </a:t>
            </a:r>
            <a:r>
              <a:rPr lang="en-US" altLang="zh-CN" sz="1400" dirty="0">
                <a:latin typeface="+mj-ea"/>
                <a:ea typeface="+mj-ea"/>
                <a:cs typeface="Arial" panose="020B0604020202020204" pitchFamily="34" charset="0"/>
              </a:rPr>
              <a:t>x Paris</a:t>
            </a:r>
          </a:p>
          <a:p>
            <a:pPr>
              <a:lnSpc>
                <a:spcPct val="150000"/>
              </a:lnSpc>
            </a:pPr>
            <a:r>
              <a:rPr lang="en-US" altLang="zh-CN" sz="1400" dirty="0">
                <a:latin typeface="+mj-ea"/>
                <a:ea typeface="+mj-ea"/>
                <a:cs typeface="Arial" panose="020B0604020202020204" pitchFamily="34" charset="0"/>
              </a:rPr>
              <a:t>Shanghai= </a:t>
            </a:r>
            <a:r>
              <a:rPr lang="en-US" altLang="zh-CN" sz="1400" b="1" dirty="0">
                <a:solidFill>
                  <a:srgbClr val="C00000"/>
                </a:solidFill>
                <a:latin typeface="+mj-ea"/>
                <a:ea typeface="+mj-ea"/>
                <a:cs typeface="Arial" panose="020B0604020202020204" pitchFamily="34" charset="0"/>
              </a:rPr>
              <a:t>8</a:t>
            </a:r>
            <a:r>
              <a:rPr lang="en-US" altLang="zh-CN" sz="1400" dirty="0">
                <a:latin typeface="+mj-ea"/>
                <a:ea typeface="+mj-ea"/>
                <a:cs typeface="Arial" panose="020B0604020202020204" pitchFamily="34" charset="0"/>
              </a:rPr>
              <a:t> x New York</a:t>
            </a:r>
          </a:p>
        </p:txBody>
      </p:sp>
      <p:sp>
        <p:nvSpPr>
          <p:cNvPr id="36" name="TextBox 5"/>
          <p:cNvSpPr txBox="1"/>
          <p:nvPr/>
        </p:nvSpPr>
        <p:spPr>
          <a:xfrm>
            <a:off x="5173607" y="2935754"/>
            <a:ext cx="1612279" cy="461808"/>
          </a:xfrm>
          <a:prstGeom prst="rect">
            <a:avLst/>
          </a:prstGeom>
          <a:noFill/>
        </p:spPr>
        <p:txBody>
          <a:bodyPr wrap="square" lIns="36007" tIns="45729" rIns="36007" bIns="45729" rtlCol="0">
            <a:spAutoFit/>
          </a:bodyPr>
          <a:lstStyle/>
          <a:p>
            <a:pPr defTabSz="914583"/>
            <a:r>
              <a:rPr lang="en-US" sz="2400" b="1" dirty="0">
                <a:solidFill>
                  <a:srgbClr val="C51729"/>
                </a:solidFill>
                <a:latin typeface="+mj-ea"/>
                <a:ea typeface="+mj-ea"/>
                <a:cs typeface="Lato Black" charset="0"/>
              </a:rPr>
              <a:t>MEANS</a:t>
            </a:r>
          </a:p>
        </p:txBody>
      </p:sp>
    </p:spTree>
    <p:extLst>
      <p:ext uri="{BB962C8B-B14F-4D97-AF65-F5344CB8AC3E}">
        <p14:creationId xmlns:p14="http://schemas.microsoft.com/office/powerpoint/2010/main" val="1279661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ontent Placeholder 2"/>
          <p:cNvSpPr txBox="1">
            <a:spLocks/>
          </p:cNvSpPr>
          <p:nvPr/>
        </p:nvSpPr>
        <p:spPr bwMode="auto">
          <a:xfrm>
            <a:off x="5004842" y="2826200"/>
            <a:ext cx="3672408" cy="219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8" tIns="45729" rIns="91458" bIns="45729"/>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just" defTabSz="914583" fontAlgn="base">
              <a:lnSpc>
                <a:spcPct val="150000"/>
              </a:lnSpc>
              <a:spcBef>
                <a:spcPts val="1000"/>
              </a:spcBef>
              <a:spcAft>
                <a:spcPct val="0"/>
              </a:spcAft>
            </a:pPr>
            <a:r>
              <a:rPr lang="en-US" altLang="zh-CN" sz="1000" dirty="0">
                <a:latin typeface="+mj-ea"/>
                <a:ea typeface="+mj-ea"/>
                <a:cs typeface="Arial" panose="020B0604020202020204" pitchFamily="34" charset="0"/>
              </a:rPr>
              <a:t>The total length of Shanghai underground is 617 KM and the operating mileage is ranked No.1 in the world. </a:t>
            </a:r>
          </a:p>
          <a:p>
            <a:pPr algn="just" defTabSz="914583" fontAlgn="base">
              <a:lnSpc>
                <a:spcPct val="150000"/>
              </a:lnSpc>
              <a:spcBef>
                <a:spcPts val="1000"/>
              </a:spcBef>
              <a:spcAft>
                <a:spcPct val="0"/>
              </a:spcAft>
            </a:pPr>
            <a:r>
              <a:rPr lang="en-US" altLang="zh-CN" sz="1000" dirty="0">
                <a:latin typeface="+mj-ea"/>
                <a:ea typeface="+mj-ea"/>
                <a:cs typeface="Arial" panose="020B0604020202020204" pitchFamily="34" charset="0"/>
              </a:rPr>
              <a:t>In 2016, more than</a:t>
            </a:r>
            <a:r>
              <a:rPr lang="zh-CN" altLang="en-US" sz="1000" dirty="0">
                <a:latin typeface="+mj-ea"/>
                <a:ea typeface="+mj-ea"/>
                <a:cs typeface="Arial" panose="020B0604020202020204" pitchFamily="34" charset="0"/>
              </a:rPr>
              <a:t> </a:t>
            </a:r>
            <a:r>
              <a:rPr lang="en-US" altLang="zh-CN" sz="1000" dirty="0">
                <a:latin typeface="+mj-ea"/>
                <a:ea typeface="+mj-ea"/>
                <a:cs typeface="Arial" panose="020B0604020202020204" pitchFamily="34" charset="0"/>
              </a:rPr>
              <a:t>3.5 billion passengers are using the networks, ranked world No.2.</a:t>
            </a:r>
          </a:p>
          <a:p>
            <a:pPr algn="just" defTabSz="914583" fontAlgn="base">
              <a:lnSpc>
                <a:spcPct val="150000"/>
              </a:lnSpc>
              <a:spcBef>
                <a:spcPts val="1000"/>
              </a:spcBef>
              <a:spcAft>
                <a:spcPct val="0"/>
              </a:spcAft>
            </a:pPr>
            <a:r>
              <a:rPr lang="en-US" altLang="zh-CN" sz="1000" dirty="0">
                <a:latin typeface="+mj-ea"/>
                <a:ea typeface="+mj-ea"/>
                <a:cs typeface="Arial" panose="020B0604020202020204" pitchFamily="34" charset="0"/>
              </a:rPr>
              <a:t>In 2020, the total length of Shanghai underground will be more than 800KM. </a:t>
            </a:r>
          </a:p>
          <a:p>
            <a:pPr algn="just" defTabSz="914583" fontAlgn="base">
              <a:lnSpc>
                <a:spcPct val="150000"/>
              </a:lnSpc>
              <a:spcBef>
                <a:spcPts val="1000"/>
              </a:spcBef>
              <a:spcAft>
                <a:spcPct val="0"/>
              </a:spcAft>
            </a:pPr>
            <a:r>
              <a:rPr lang="en-US" altLang="zh-CN" sz="1000" dirty="0">
                <a:latin typeface="+mj-ea"/>
                <a:ea typeface="+mj-ea"/>
                <a:cs typeface="Arial" panose="020B0604020202020204" pitchFamily="34" charset="0"/>
              </a:rPr>
              <a:t>You can reach everywhere in Shanghai by underground.</a:t>
            </a:r>
          </a:p>
        </p:txBody>
      </p:sp>
      <p:sp>
        <p:nvSpPr>
          <p:cNvPr id="164" name="文本框 163"/>
          <p:cNvSpPr txBox="1"/>
          <p:nvPr/>
        </p:nvSpPr>
        <p:spPr>
          <a:xfrm>
            <a:off x="5615568" y="2499667"/>
            <a:ext cx="2143972" cy="277085"/>
          </a:xfrm>
          <a:prstGeom prst="rect">
            <a:avLst/>
          </a:prstGeom>
          <a:noFill/>
        </p:spPr>
        <p:txBody>
          <a:bodyPr wrap="none" lIns="91458" tIns="45729" rIns="91458" bIns="45729" rtlCol="0">
            <a:spAutoFit/>
          </a:bodyPr>
          <a:lstStyle/>
          <a:p>
            <a:pPr algn="ctr"/>
            <a:r>
              <a:rPr lang="en-US" altLang="zh-CN" sz="1200" b="1" dirty="0">
                <a:solidFill>
                  <a:schemeClr val="accent4"/>
                </a:solidFill>
                <a:latin typeface="+mj-ea"/>
                <a:ea typeface="+mj-ea"/>
              </a:rPr>
              <a:t>Shanghai Metro Network</a:t>
            </a:r>
            <a:endParaRPr lang="zh-CN" altLang="en-US" sz="1200" b="1" dirty="0">
              <a:solidFill>
                <a:schemeClr val="accent4"/>
              </a:solidFill>
              <a:latin typeface="+mj-ea"/>
              <a:ea typeface="+mj-ea"/>
            </a:endParaRPr>
          </a:p>
        </p:txBody>
      </p:sp>
      <p:pic>
        <p:nvPicPr>
          <p:cNvPr id="9218" name="Picture 2" descr="https://timgsa.baidu.com/timg?image&amp;quality=80&amp;size=b9999_10000&amp;sec=1492516781206&amp;di=9bd61e5e95759e82a39dc85484f17ee9&amp;imgtype=0&amp;src=http%3A%2F%2Fg.hiphotos.baidu.com%2Fzhidao%2Fpic%2Fitem%2Fbd315c6034a85edf7bc0541941540923dd5475b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258" y="1"/>
            <a:ext cx="3887368" cy="505519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6025193" y="988141"/>
            <a:ext cx="1289314" cy="1289488"/>
            <a:chOff x="7313237" y="1385705"/>
            <a:chExt cx="1289090" cy="1289090"/>
          </a:xfrm>
        </p:grpSpPr>
        <p:grpSp>
          <p:nvGrpSpPr>
            <p:cNvPr id="6" name="组合 5"/>
            <p:cNvGrpSpPr/>
            <p:nvPr/>
          </p:nvGrpSpPr>
          <p:grpSpPr>
            <a:xfrm>
              <a:off x="7313237" y="1385705"/>
              <a:ext cx="1289090" cy="1289090"/>
              <a:chOff x="7313237" y="1385708"/>
              <a:chExt cx="1289090" cy="1289090"/>
            </a:xfrm>
          </p:grpSpPr>
          <p:sp>
            <p:nvSpPr>
              <p:cNvPr id="133" name="椭圆 132"/>
              <p:cNvSpPr/>
              <p:nvPr/>
            </p:nvSpPr>
            <p:spPr>
              <a:xfrm>
                <a:off x="7446994" y="1519465"/>
                <a:ext cx="1021576" cy="1021576"/>
              </a:xfrm>
              <a:prstGeom prst="ellipse">
                <a:avLst/>
              </a:prstGeom>
              <a:solidFill>
                <a:schemeClr val="accent4"/>
              </a:solidFill>
              <a:ln w="12700" cap="flat" cmpd="sng" algn="ctr">
                <a:noFill/>
                <a:prstDash val="solid"/>
                <a:miter lim="800000"/>
              </a:ln>
              <a:effectLst/>
            </p:spPr>
            <p:txBody>
              <a:bodyPr rtlCol="0" anchor="ctr"/>
              <a:lstStyle/>
              <a:p>
                <a:pPr algn="ctr" defTabSz="914583">
                  <a:defRPr/>
                </a:pPr>
                <a:endParaRPr lang="zh-CN" altLang="en-US" sz="1800" kern="0">
                  <a:solidFill>
                    <a:prstClr val="white"/>
                  </a:solidFill>
                  <a:latin typeface="微软雅黑 Light"/>
                  <a:ea typeface="微软雅黑 Light"/>
                </a:endParaRPr>
              </a:p>
            </p:txBody>
          </p:sp>
          <p:sp>
            <p:nvSpPr>
              <p:cNvPr id="134" name="椭圆 133"/>
              <p:cNvSpPr/>
              <p:nvPr/>
            </p:nvSpPr>
            <p:spPr>
              <a:xfrm>
                <a:off x="7313237" y="1385708"/>
                <a:ext cx="1289090" cy="1289090"/>
              </a:xfrm>
              <a:prstGeom prst="ellipse">
                <a:avLst/>
              </a:prstGeom>
              <a:noFill/>
              <a:ln w="12700" cap="flat" cmpd="sng" algn="ctr">
                <a:solidFill>
                  <a:schemeClr val="accent4"/>
                </a:solidFill>
                <a:prstDash val="solid"/>
                <a:miter lim="800000"/>
              </a:ln>
              <a:effectLst/>
            </p:spPr>
            <p:txBody>
              <a:bodyPr rtlCol="0" anchor="ctr"/>
              <a:lstStyle/>
              <a:p>
                <a:pPr algn="ctr" defTabSz="914583">
                  <a:defRPr/>
                </a:pPr>
                <a:endParaRPr lang="zh-CN" altLang="en-US" sz="1800" kern="0">
                  <a:solidFill>
                    <a:prstClr val="white"/>
                  </a:solidFill>
                  <a:latin typeface="微软雅黑 Light"/>
                  <a:ea typeface="微软雅黑 Light"/>
                </a:endParaRPr>
              </a:p>
            </p:txBody>
          </p:sp>
        </p:grpSp>
        <p:sp>
          <p:nvSpPr>
            <p:cNvPr id="52" name="KSO_Shape"/>
            <p:cNvSpPr>
              <a:spLocks/>
            </p:cNvSpPr>
            <p:nvPr/>
          </p:nvSpPr>
          <p:spPr bwMode="auto">
            <a:xfrm>
              <a:off x="7723563" y="1704168"/>
              <a:ext cx="454478" cy="638204"/>
            </a:xfrm>
            <a:custGeom>
              <a:avLst/>
              <a:gdLst/>
              <a:ahLst/>
              <a:cxnLst/>
              <a:rect l="0" t="0" r="r" b="b"/>
              <a:pathLst>
                <a:path w="760413" h="1123951">
                  <a:moveTo>
                    <a:pt x="556062" y="689979"/>
                  </a:moveTo>
                  <a:lnTo>
                    <a:pt x="552429" y="690206"/>
                  </a:lnTo>
                  <a:lnTo>
                    <a:pt x="549250" y="690432"/>
                  </a:lnTo>
                  <a:lnTo>
                    <a:pt x="546299" y="690886"/>
                  </a:lnTo>
                  <a:lnTo>
                    <a:pt x="543120" y="691339"/>
                  </a:lnTo>
                  <a:lnTo>
                    <a:pt x="539941" y="692020"/>
                  </a:lnTo>
                  <a:lnTo>
                    <a:pt x="536989" y="692927"/>
                  </a:lnTo>
                  <a:lnTo>
                    <a:pt x="534038" y="694060"/>
                  </a:lnTo>
                  <a:lnTo>
                    <a:pt x="531086" y="694967"/>
                  </a:lnTo>
                  <a:lnTo>
                    <a:pt x="528361" y="696328"/>
                  </a:lnTo>
                  <a:lnTo>
                    <a:pt x="525637" y="697688"/>
                  </a:lnTo>
                  <a:lnTo>
                    <a:pt x="520414" y="701089"/>
                  </a:lnTo>
                  <a:lnTo>
                    <a:pt x="515419" y="704717"/>
                  </a:lnTo>
                  <a:lnTo>
                    <a:pt x="510878" y="708798"/>
                  </a:lnTo>
                  <a:lnTo>
                    <a:pt x="506791" y="713106"/>
                  </a:lnTo>
                  <a:lnTo>
                    <a:pt x="503158" y="718094"/>
                  </a:lnTo>
                  <a:lnTo>
                    <a:pt x="499752" y="723536"/>
                  </a:lnTo>
                  <a:lnTo>
                    <a:pt x="498617" y="726257"/>
                  </a:lnTo>
                  <a:lnTo>
                    <a:pt x="497027" y="728978"/>
                  </a:lnTo>
                  <a:lnTo>
                    <a:pt x="496119" y="731925"/>
                  </a:lnTo>
                  <a:lnTo>
                    <a:pt x="495211" y="734873"/>
                  </a:lnTo>
                  <a:lnTo>
                    <a:pt x="494076" y="737820"/>
                  </a:lnTo>
                  <a:lnTo>
                    <a:pt x="493622" y="740768"/>
                  </a:lnTo>
                  <a:lnTo>
                    <a:pt x="492940" y="744169"/>
                  </a:lnTo>
                  <a:lnTo>
                    <a:pt x="492713" y="747116"/>
                  </a:lnTo>
                  <a:lnTo>
                    <a:pt x="492259" y="750291"/>
                  </a:lnTo>
                  <a:lnTo>
                    <a:pt x="492032" y="753918"/>
                  </a:lnTo>
                  <a:lnTo>
                    <a:pt x="492259" y="757093"/>
                  </a:lnTo>
                  <a:lnTo>
                    <a:pt x="492713" y="760267"/>
                  </a:lnTo>
                  <a:lnTo>
                    <a:pt x="492940" y="763215"/>
                  </a:lnTo>
                  <a:lnTo>
                    <a:pt x="493622" y="766616"/>
                  </a:lnTo>
                  <a:lnTo>
                    <a:pt x="494076" y="769563"/>
                  </a:lnTo>
                  <a:lnTo>
                    <a:pt x="495211" y="772511"/>
                  </a:lnTo>
                  <a:lnTo>
                    <a:pt x="496119" y="775458"/>
                  </a:lnTo>
                  <a:lnTo>
                    <a:pt x="497027" y="778406"/>
                  </a:lnTo>
                  <a:lnTo>
                    <a:pt x="498617" y="781353"/>
                  </a:lnTo>
                  <a:lnTo>
                    <a:pt x="499752" y="784074"/>
                  </a:lnTo>
                  <a:lnTo>
                    <a:pt x="503158" y="789289"/>
                  </a:lnTo>
                  <a:lnTo>
                    <a:pt x="506791" y="794277"/>
                  </a:lnTo>
                  <a:lnTo>
                    <a:pt x="510878" y="798585"/>
                  </a:lnTo>
                  <a:lnTo>
                    <a:pt x="515419" y="802667"/>
                  </a:lnTo>
                  <a:lnTo>
                    <a:pt x="520414" y="806521"/>
                  </a:lnTo>
                  <a:lnTo>
                    <a:pt x="525637" y="809695"/>
                  </a:lnTo>
                  <a:lnTo>
                    <a:pt x="528361" y="810829"/>
                  </a:lnTo>
                  <a:lnTo>
                    <a:pt x="531086" y="812416"/>
                  </a:lnTo>
                  <a:lnTo>
                    <a:pt x="534038" y="813323"/>
                  </a:lnTo>
                  <a:lnTo>
                    <a:pt x="536989" y="814457"/>
                  </a:lnTo>
                  <a:lnTo>
                    <a:pt x="539941" y="815364"/>
                  </a:lnTo>
                  <a:lnTo>
                    <a:pt x="543120" y="816044"/>
                  </a:lnTo>
                  <a:lnTo>
                    <a:pt x="546299" y="816724"/>
                  </a:lnTo>
                  <a:lnTo>
                    <a:pt x="549250" y="816951"/>
                  </a:lnTo>
                  <a:lnTo>
                    <a:pt x="552429" y="817178"/>
                  </a:lnTo>
                  <a:lnTo>
                    <a:pt x="556062" y="817404"/>
                  </a:lnTo>
                  <a:lnTo>
                    <a:pt x="559241" y="817178"/>
                  </a:lnTo>
                  <a:lnTo>
                    <a:pt x="562420" y="816951"/>
                  </a:lnTo>
                  <a:lnTo>
                    <a:pt x="565371" y="816724"/>
                  </a:lnTo>
                  <a:lnTo>
                    <a:pt x="568777" y="816044"/>
                  </a:lnTo>
                  <a:lnTo>
                    <a:pt x="571729" y="815364"/>
                  </a:lnTo>
                  <a:lnTo>
                    <a:pt x="574681" y="814457"/>
                  </a:lnTo>
                  <a:lnTo>
                    <a:pt x="577633" y="813323"/>
                  </a:lnTo>
                  <a:lnTo>
                    <a:pt x="580811" y="812416"/>
                  </a:lnTo>
                  <a:lnTo>
                    <a:pt x="583536" y="811056"/>
                  </a:lnTo>
                  <a:lnTo>
                    <a:pt x="586261" y="809695"/>
                  </a:lnTo>
                  <a:lnTo>
                    <a:pt x="591483" y="806521"/>
                  </a:lnTo>
                  <a:lnTo>
                    <a:pt x="596478" y="802667"/>
                  </a:lnTo>
                  <a:lnTo>
                    <a:pt x="601019" y="798585"/>
                  </a:lnTo>
                  <a:lnTo>
                    <a:pt x="604879" y="794277"/>
                  </a:lnTo>
                  <a:lnTo>
                    <a:pt x="608739" y="789289"/>
                  </a:lnTo>
                  <a:lnTo>
                    <a:pt x="611918" y="784074"/>
                  </a:lnTo>
                  <a:lnTo>
                    <a:pt x="613280" y="781353"/>
                  </a:lnTo>
                  <a:lnTo>
                    <a:pt x="614643" y="778406"/>
                  </a:lnTo>
                  <a:lnTo>
                    <a:pt x="615551" y="775458"/>
                  </a:lnTo>
                  <a:lnTo>
                    <a:pt x="616686" y="772511"/>
                  </a:lnTo>
                  <a:lnTo>
                    <a:pt x="617595" y="769563"/>
                  </a:lnTo>
                  <a:lnTo>
                    <a:pt x="618276" y="766616"/>
                  </a:lnTo>
                  <a:lnTo>
                    <a:pt x="618957" y="763215"/>
                  </a:lnTo>
                  <a:lnTo>
                    <a:pt x="619184" y="760267"/>
                  </a:lnTo>
                  <a:lnTo>
                    <a:pt x="619411" y="757093"/>
                  </a:lnTo>
                  <a:lnTo>
                    <a:pt x="619638" y="753918"/>
                  </a:lnTo>
                  <a:lnTo>
                    <a:pt x="619411" y="750291"/>
                  </a:lnTo>
                  <a:lnTo>
                    <a:pt x="619184" y="747116"/>
                  </a:lnTo>
                  <a:lnTo>
                    <a:pt x="618957" y="744169"/>
                  </a:lnTo>
                  <a:lnTo>
                    <a:pt x="618276" y="740768"/>
                  </a:lnTo>
                  <a:lnTo>
                    <a:pt x="617595" y="737820"/>
                  </a:lnTo>
                  <a:lnTo>
                    <a:pt x="616686" y="734873"/>
                  </a:lnTo>
                  <a:lnTo>
                    <a:pt x="615551" y="731925"/>
                  </a:lnTo>
                  <a:lnTo>
                    <a:pt x="614643" y="728978"/>
                  </a:lnTo>
                  <a:lnTo>
                    <a:pt x="613280" y="726257"/>
                  </a:lnTo>
                  <a:lnTo>
                    <a:pt x="611918" y="723536"/>
                  </a:lnTo>
                  <a:lnTo>
                    <a:pt x="608739" y="718094"/>
                  </a:lnTo>
                  <a:lnTo>
                    <a:pt x="604879" y="713106"/>
                  </a:lnTo>
                  <a:lnTo>
                    <a:pt x="601019" y="708798"/>
                  </a:lnTo>
                  <a:lnTo>
                    <a:pt x="596478" y="704717"/>
                  </a:lnTo>
                  <a:lnTo>
                    <a:pt x="591483" y="701089"/>
                  </a:lnTo>
                  <a:lnTo>
                    <a:pt x="586261" y="697688"/>
                  </a:lnTo>
                  <a:lnTo>
                    <a:pt x="583536" y="696328"/>
                  </a:lnTo>
                  <a:lnTo>
                    <a:pt x="580811" y="694967"/>
                  </a:lnTo>
                  <a:lnTo>
                    <a:pt x="577633" y="694060"/>
                  </a:lnTo>
                  <a:lnTo>
                    <a:pt x="574681" y="692927"/>
                  </a:lnTo>
                  <a:lnTo>
                    <a:pt x="571729" y="692020"/>
                  </a:lnTo>
                  <a:lnTo>
                    <a:pt x="568777" y="691339"/>
                  </a:lnTo>
                  <a:lnTo>
                    <a:pt x="565371" y="690886"/>
                  </a:lnTo>
                  <a:lnTo>
                    <a:pt x="562420" y="690432"/>
                  </a:lnTo>
                  <a:lnTo>
                    <a:pt x="559241" y="690206"/>
                  </a:lnTo>
                  <a:lnTo>
                    <a:pt x="556062" y="689979"/>
                  </a:lnTo>
                  <a:close/>
                  <a:moveTo>
                    <a:pt x="199810" y="689979"/>
                  </a:moveTo>
                  <a:lnTo>
                    <a:pt x="196631" y="690206"/>
                  </a:lnTo>
                  <a:lnTo>
                    <a:pt x="193453" y="690886"/>
                  </a:lnTo>
                  <a:lnTo>
                    <a:pt x="190047" y="691339"/>
                  </a:lnTo>
                  <a:lnTo>
                    <a:pt x="187095" y="692020"/>
                  </a:lnTo>
                  <a:lnTo>
                    <a:pt x="184143" y="692927"/>
                  </a:lnTo>
                  <a:lnTo>
                    <a:pt x="181192" y="694060"/>
                  </a:lnTo>
                  <a:lnTo>
                    <a:pt x="178240" y="694967"/>
                  </a:lnTo>
                  <a:lnTo>
                    <a:pt x="175515" y="696328"/>
                  </a:lnTo>
                  <a:lnTo>
                    <a:pt x="172563" y="697688"/>
                  </a:lnTo>
                  <a:lnTo>
                    <a:pt x="167341" y="701089"/>
                  </a:lnTo>
                  <a:lnTo>
                    <a:pt x="162573" y="704490"/>
                  </a:lnTo>
                  <a:lnTo>
                    <a:pt x="158032" y="708798"/>
                  </a:lnTo>
                  <a:lnTo>
                    <a:pt x="153945" y="713106"/>
                  </a:lnTo>
                  <a:lnTo>
                    <a:pt x="150085" y="718094"/>
                  </a:lnTo>
                  <a:lnTo>
                    <a:pt x="146906" y="723536"/>
                  </a:lnTo>
                  <a:lnTo>
                    <a:pt x="145771" y="726257"/>
                  </a:lnTo>
                  <a:lnTo>
                    <a:pt x="144408" y="728978"/>
                  </a:lnTo>
                  <a:lnTo>
                    <a:pt x="143273" y="731925"/>
                  </a:lnTo>
                  <a:lnTo>
                    <a:pt x="142138" y="734646"/>
                  </a:lnTo>
                  <a:lnTo>
                    <a:pt x="141457" y="737820"/>
                  </a:lnTo>
                  <a:lnTo>
                    <a:pt x="140775" y="740768"/>
                  </a:lnTo>
                  <a:lnTo>
                    <a:pt x="140321" y="743942"/>
                  </a:lnTo>
                  <a:lnTo>
                    <a:pt x="139640" y="747116"/>
                  </a:lnTo>
                  <a:lnTo>
                    <a:pt x="139413" y="750291"/>
                  </a:lnTo>
                  <a:lnTo>
                    <a:pt x="139413" y="753692"/>
                  </a:lnTo>
                  <a:lnTo>
                    <a:pt x="139413" y="756866"/>
                  </a:lnTo>
                  <a:lnTo>
                    <a:pt x="139640" y="760040"/>
                  </a:lnTo>
                  <a:lnTo>
                    <a:pt x="140321" y="763215"/>
                  </a:lnTo>
                  <a:lnTo>
                    <a:pt x="140775" y="766616"/>
                  </a:lnTo>
                  <a:lnTo>
                    <a:pt x="141457" y="769563"/>
                  </a:lnTo>
                  <a:lnTo>
                    <a:pt x="142138" y="772511"/>
                  </a:lnTo>
                  <a:lnTo>
                    <a:pt x="143273" y="775458"/>
                  </a:lnTo>
                  <a:lnTo>
                    <a:pt x="144408" y="778406"/>
                  </a:lnTo>
                  <a:lnTo>
                    <a:pt x="145771" y="781353"/>
                  </a:lnTo>
                  <a:lnTo>
                    <a:pt x="146906" y="784074"/>
                  </a:lnTo>
                  <a:lnTo>
                    <a:pt x="150085" y="789289"/>
                  </a:lnTo>
                  <a:lnTo>
                    <a:pt x="153945" y="794277"/>
                  </a:lnTo>
                  <a:lnTo>
                    <a:pt x="158032" y="798585"/>
                  </a:lnTo>
                  <a:lnTo>
                    <a:pt x="162573" y="802667"/>
                  </a:lnTo>
                  <a:lnTo>
                    <a:pt x="167341" y="806521"/>
                  </a:lnTo>
                  <a:lnTo>
                    <a:pt x="172563" y="809695"/>
                  </a:lnTo>
                  <a:lnTo>
                    <a:pt x="175515" y="810829"/>
                  </a:lnTo>
                  <a:lnTo>
                    <a:pt x="178240" y="812190"/>
                  </a:lnTo>
                  <a:lnTo>
                    <a:pt x="181192" y="813323"/>
                  </a:lnTo>
                  <a:lnTo>
                    <a:pt x="184143" y="814457"/>
                  </a:lnTo>
                  <a:lnTo>
                    <a:pt x="187095" y="815137"/>
                  </a:lnTo>
                  <a:lnTo>
                    <a:pt x="190047" y="815817"/>
                  </a:lnTo>
                  <a:lnTo>
                    <a:pt x="193453" y="816724"/>
                  </a:lnTo>
                  <a:lnTo>
                    <a:pt x="196631" y="816951"/>
                  </a:lnTo>
                  <a:lnTo>
                    <a:pt x="199810" y="817178"/>
                  </a:lnTo>
                  <a:lnTo>
                    <a:pt x="203216" y="817178"/>
                  </a:lnTo>
                  <a:lnTo>
                    <a:pt x="206395" y="817178"/>
                  </a:lnTo>
                  <a:lnTo>
                    <a:pt x="209574" y="816951"/>
                  </a:lnTo>
                  <a:lnTo>
                    <a:pt x="212752" y="816724"/>
                  </a:lnTo>
                  <a:lnTo>
                    <a:pt x="215931" y="815817"/>
                  </a:lnTo>
                  <a:lnTo>
                    <a:pt x="219110" y="815137"/>
                  </a:lnTo>
                  <a:lnTo>
                    <a:pt x="222062" y="814457"/>
                  </a:lnTo>
                  <a:lnTo>
                    <a:pt x="225013" y="813323"/>
                  </a:lnTo>
                  <a:lnTo>
                    <a:pt x="227738" y="812190"/>
                  </a:lnTo>
                  <a:lnTo>
                    <a:pt x="230463" y="810829"/>
                  </a:lnTo>
                  <a:lnTo>
                    <a:pt x="233415" y="809695"/>
                  </a:lnTo>
                  <a:lnTo>
                    <a:pt x="238637" y="806521"/>
                  </a:lnTo>
                  <a:lnTo>
                    <a:pt x="243632" y="802667"/>
                  </a:lnTo>
                  <a:lnTo>
                    <a:pt x="247946" y="798585"/>
                  </a:lnTo>
                  <a:lnTo>
                    <a:pt x="252260" y="794277"/>
                  </a:lnTo>
                  <a:lnTo>
                    <a:pt x="255666" y="789289"/>
                  </a:lnTo>
                  <a:lnTo>
                    <a:pt x="259072" y="784074"/>
                  </a:lnTo>
                  <a:lnTo>
                    <a:pt x="260434" y="781353"/>
                  </a:lnTo>
                  <a:lnTo>
                    <a:pt x="261797" y="778406"/>
                  </a:lnTo>
                  <a:lnTo>
                    <a:pt x="262932" y="775458"/>
                  </a:lnTo>
                  <a:lnTo>
                    <a:pt x="264067" y="772511"/>
                  </a:lnTo>
                  <a:lnTo>
                    <a:pt x="264748" y="769563"/>
                  </a:lnTo>
                  <a:lnTo>
                    <a:pt x="265430" y="766616"/>
                  </a:lnTo>
                  <a:lnTo>
                    <a:pt x="265884" y="763215"/>
                  </a:lnTo>
                  <a:lnTo>
                    <a:pt x="266565" y="760040"/>
                  </a:lnTo>
                  <a:lnTo>
                    <a:pt x="266792" y="756866"/>
                  </a:lnTo>
                  <a:lnTo>
                    <a:pt x="266792" y="753692"/>
                  </a:lnTo>
                  <a:lnTo>
                    <a:pt x="266792" y="750291"/>
                  </a:lnTo>
                  <a:lnTo>
                    <a:pt x="266565" y="747116"/>
                  </a:lnTo>
                  <a:lnTo>
                    <a:pt x="265884" y="743942"/>
                  </a:lnTo>
                  <a:lnTo>
                    <a:pt x="265430" y="740768"/>
                  </a:lnTo>
                  <a:lnTo>
                    <a:pt x="264748" y="737820"/>
                  </a:lnTo>
                  <a:lnTo>
                    <a:pt x="264067" y="734646"/>
                  </a:lnTo>
                  <a:lnTo>
                    <a:pt x="262932" y="731925"/>
                  </a:lnTo>
                  <a:lnTo>
                    <a:pt x="261797" y="728978"/>
                  </a:lnTo>
                  <a:lnTo>
                    <a:pt x="260434" y="726257"/>
                  </a:lnTo>
                  <a:lnTo>
                    <a:pt x="259072" y="723536"/>
                  </a:lnTo>
                  <a:lnTo>
                    <a:pt x="255666" y="718094"/>
                  </a:lnTo>
                  <a:lnTo>
                    <a:pt x="252260" y="713106"/>
                  </a:lnTo>
                  <a:lnTo>
                    <a:pt x="247946" y="708798"/>
                  </a:lnTo>
                  <a:lnTo>
                    <a:pt x="243632" y="704490"/>
                  </a:lnTo>
                  <a:lnTo>
                    <a:pt x="238637" y="701089"/>
                  </a:lnTo>
                  <a:lnTo>
                    <a:pt x="233415" y="697688"/>
                  </a:lnTo>
                  <a:lnTo>
                    <a:pt x="230463" y="696328"/>
                  </a:lnTo>
                  <a:lnTo>
                    <a:pt x="227738" y="694967"/>
                  </a:lnTo>
                  <a:lnTo>
                    <a:pt x="225013" y="694060"/>
                  </a:lnTo>
                  <a:lnTo>
                    <a:pt x="222062" y="692927"/>
                  </a:lnTo>
                  <a:lnTo>
                    <a:pt x="219110" y="692020"/>
                  </a:lnTo>
                  <a:lnTo>
                    <a:pt x="215931" y="691339"/>
                  </a:lnTo>
                  <a:lnTo>
                    <a:pt x="212752" y="690886"/>
                  </a:lnTo>
                  <a:lnTo>
                    <a:pt x="209574" y="690206"/>
                  </a:lnTo>
                  <a:lnTo>
                    <a:pt x="206395" y="689979"/>
                  </a:lnTo>
                  <a:lnTo>
                    <a:pt x="203216" y="689979"/>
                  </a:lnTo>
                  <a:lnTo>
                    <a:pt x="199810" y="689979"/>
                  </a:lnTo>
                  <a:close/>
                  <a:moveTo>
                    <a:pt x="201627" y="243083"/>
                  </a:moveTo>
                  <a:lnTo>
                    <a:pt x="197313" y="243310"/>
                  </a:lnTo>
                  <a:lnTo>
                    <a:pt x="193453" y="243763"/>
                  </a:lnTo>
                  <a:lnTo>
                    <a:pt x="189366" y="244443"/>
                  </a:lnTo>
                  <a:lnTo>
                    <a:pt x="185733" y="245123"/>
                  </a:lnTo>
                  <a:lnTo>
                    <a:pt x="181873" y="246257"/>
                  </a:lnTo>
                  <a:lnTo>
                    <a:pt x="178467" y="247391"/>
                  </a:lnTo>
                  <a:lnTo>
                    <a:pt x="174834" y="248978"/>
                  </a:lnTo>
                  <a:lnTo>
                    <a:pt x="171428" y="250112"/>
                  </a:lnTo>
                  <a:lnTo>
                    <a:pt x="168476" y="251926"/>
                  </a:lnTo>
                  <a:lnTo>
                    <a:pt x="165525" y="253739"/>
                  </a:lnTo>
                  <a:lnTo>
                    <a:pt x="162346" y="255780"/>
                  </a:lnTo>
                  <a:lnTo>
                    <a:pt x="159621" y="257594"/>
                  </a:lnTo>
                  <a:lnTo>
                    <a:pt x="156896" y="259861"/>
                  </a:lnTo>
                  <a:lnTo>
                    <a:pt x="154399" y="262129"/>
                  </a:lnTo>
                  <a:lnTo>
                    <a:pt x="152128" y="264623"/>
                  </a:lnTo>
                  <a:lnTo>
                    <a:pt x="149858" y="267117"/>
                  </a:lnTo>
                  <a:lnTo>
                    <a:pt x="148041" y="269838"/>
                  </a:lnTo>
                  <a:lnTo>
                    <a:pt x="145998" y="272558"/>
                  </a:lnTo>
                  <a:lnTo>
                    <a:pt x="144181" y="275506"/>
                  </a:lnTo>
                  <a:lnTo>
                    <a:pt x="142365" y="278454"/>
                  </a:lnTo>
                  <a:lnTo>
                    <a:pt x="141002" y="281628"/>
                  </a:lnTo>
                  <a:lnTo>
                    <a:pt x="139640" y="284575"/>
                  </a:lnTo>
                  <a:lnTo>
                    <a:pt x="138505" y="287750"/>
                  </a:lnTo>
                  <a:lnTo>
                    <a:pt x="137143" y="291151"/>
                  </a:lnTo>
                  <a:lnTo>
                    <a:pt x="136461" y="294325"/>
                  </a:lnTo>
                  <a:lnTo>
                    <a:pt x="135553" y="297726"/>
                  </a:lnTo>
                  <a:lnTo>
                    <a:pt x="134872" y="301354"/>
                  </a:lnTo>
                  <a:lnTo>
                    <a:pt x="134418" y="304755"/>
                  </a:lnTo>
                  <a:lnTo>
                    <a:pt x="133964" y="308156"/>
                  </a:lnTo>
                  <a:lnTo>
                    <a:pt x="133737" y="315412"/>
                  </a:lnTo>
                  <a:lnTo>
                    <a:pt x="133737" y="408600"/>
                  </a:lnTo>
                  <a:lnTo>
                    <a:pt x="133737" y="412908"/>
                  </a:lnTo>
                  <a:lnTo>
                    <a:pt x="133964" y="416989"/>
                  </a:lnTo>
                  <a:lnTo>
                    <a:pt x="134418" y="420844"/>
                  </a:lnTo>
                  <a:lnTo>
                    <a:pt x="134872" y="424698"/>
                  </a:lnTo>
                  <a:lnTo>
                    <a:pt x="136007" y="428326"/>
                  </a:lnTo>
                  <a:lnTo>
                    <a:pt x="136688" y="432180"/>
                  </a:lnTo>
                  <a:lnTo>
                    <a:pt x="138051" y="435581"/>
                  </a:lnTo>
                  <a:lnTo>
                    <a:pt x="139186" y="438756"/>
                  </a:lnTo>
                  <a:lnTo>
                    <a:pt x="140775" y="442157"/>
                  </a:lnTo>
                  <a:lnTo>
                    <a:pt x="142138" y="445331"/>
                  </a:lnTo>
                  <a:lnTo>
                    <a:pt x="143954" y="448279"/>
                  </a:lnTo>
                  <a:lnTo>
                    <a:pt x="145998" y="451226"/>
                  </a:lnTo>
                  <a:lnTo>
                    <a:pt x="148041" y="453947"/>
                  </a:lnTo>
                  <a:lnTo>
                    <a:pt x="150085" y="456895"/>
                  </a:lnTo>
                  <a:lnTo>
                    <a:pt x="152355" y="459389"/>
                  </a:lnTo>
                  <a:lnTo>
                    <a:pt x="154626" y="461429"/>
                  </a:lnTo>
                  <a:lnTo>
                    <a:pt x="157124" y="463697"/>
                  </a:lnTo>
                  <a:lnTo>
                    <a:pt x="159848" y="465964"/>
                  </a:lnTo>
                  <a:lnTo>
                    <a:pt x="162573" y="468005"/>
                  </a:lnTo>
                  <a:lnTo>
                    <a:pt x="165525" y="470045"/>
                  </a:lnTo>
                  <a:lnTo>
                    <a:pt x="168476" y="471406"/>
                  </a:lnTo>
                  <a:lnTo>
                    <a:pt x="171428" y="473220"/>
                  </a:lnTo>
                  <a:lnTo>
                    <a:pt x="174607" y="474807"/>
                  </a:lnTo>
                  <a:lnTo>
                    <a:pt x="178013" y="475940"/>
                  </a:lnTo>
                  <a:lnTo>
                    <a:pt x="181192" y="477074"/>
                  </a:lnTo>
                  <a:lnTo>
                    <a:pt x="184597" y="477981"/>
                  </a:lnTo>
                  <a:lnTo>
                    <a:pt x="187776" y="478888"/>
                  </a:lnTo>
                  <a:lnTo>
                    <a:pt x="191409" y="479795"/>
                  </a:lnTo>
                  <a:lnTo>
                    <a:pt x="195042" y="480248"/>
                  </a:lnTo>
                  <a:lnTo>
                    <a:pt x="198675" y="480702"/>
                  </a:lnTo>
                  <a:lnTo>
                    <a:pt x="202308" y="480702"/>
                  </a:lnTo>
                  <a:lnTo>
                    <a:pt x="206168" y="480929"/>
                  </a:lnTo>
                  <a:lnTo>
                    <a:pt x="554246" y="480929"/>
                  </a:lnTo>
                  <a:lnTo>
                    <a:pt x="557879" y="480702"/>
                  </a:lnTo>
                  <a:lnTo>
                    <a:pt x="561739" y="480702"/>
                  </a:lnTo>
                  <a:lnTo>
                    <a:pt x="565144" y="480248"/>
                  </a:lnTo>
                  <a:lnTo>
                    <a:pt x="569004" y="479795"/>
                  </a:lnTo>
                  <a:lnTo>
                    <a:pt x="572410" y="478888"/>
                  </a:lnTo>
                  <a:lnTo>
                    <a:pt x="576043" y="477981"/>
                  </a:lnTo>
                  <a:lnTo>
                    <a:pt x="579222" y="477074"/>
                  </a:lnTo>
                  <a:lnTo>
                    <a:pt x="582401" y="475940"/>
                  </a:lnTo>
                  <a:lnTo>
                    <a:pt x="585580" y="474807"/>
                  </a:lnTo>
                  <a:lnTo>
                    <a:pt x="588985" y="473220"/>
                  </a:lnTo>
                  <a:lnTo>
                    <a:pt x="591937" y="471406"/>
                  </a:lnTo>
                  <a:lnTo>
                    <a:pt x="594889" y="470045"/>
                  </a:lnTo>
                  <a:lnTo>
                    <a:pt x="597614" y="468005"/>
                  </a:lnTo>
                  <a:lnTo>
                    <a:pt x="600338" y="465964"/>
                  </a:lnTo>
                  <a:lnTo>
                    <a:pt x="603063" y="463697"/>
                  </a:lnTo>
                  <a:lnTo>
                    <a:pt x="605561" y="461429"/>
                  </a:lnTo>
                  <a:lnTo>
                    <a:pt x="607831" y="459389"/>
                  </a:lnTo>
                  <a:lnTo>
                    <a:pt x="610329" y="456895"/>
                  </a:lnTo>
                  <a:lnTo>
                    <a:pt x="612372" y="453947"/>
                  </a:lnTo>
                  <a:lnTo>
                    <a:pt x="614416" y="451226"/>
                  </a:lnTo>
                  <a:lnTo>
                    <a:pt x="616459" y="448279"/>
                  </a:lnTo>
                  <a:lnTo>
                    <a:pt x="618049" y="445331"/>
                  </a:lnTo>
                  <a:lnTo>
                    <a:pt x="619638" y="442157"/>
                  </a:lnTo>
                  <a:lnTo>
                    <a:pt x="621227" y="438756"/>
                  </a:lnTo>
                  <a:lnTo>
                    <a:pt x="622363" y="435581"/>
                  </a:lnTo>
                  <a:lnTo>
                    <a:pt x="623725" y="432180"/>
                  </a:lnTo>
                  <a:lnTo>
                    <a:pt x="624633" y="428326"/>
                  </a:lnTo>
                  <a:lnTo>
                    <a:pt x="625314" y="424698"/>
                  </a:lnTo>
                  <a:lnTo>
                    <a:pt x="625769" y="420844"/>
                  </a:lnTo>
                  <a:lnTo>
                    <a:pt x="626450" y="416989"/>
                  </a:lnTo>
                  <a:lnTo>
                    <a:pt x="626677" y="412908"/>
                  </a:lnTo>
                  <a:lnTo>
                    <a:pt x="626677" y="408600"/>
                  </a:lnTo>
                  <a:lnTo>
                    <a:pt x="626677" y="315412"/>
                  </a:lnTo>
                  <a:lnTo>
                    <a:pt x="626450" y="308156"/>
                  </a:lnTo>
                  <a:lnTo>
                    <a:pt x="626223" y="304755"/>
                  </a:lnTo>
                  <a:lnTo>
                    <a:pt x="625314" y="301354"/>
                  </a:lnTo>
                  <a:lnTo>
                    <a:pt x="624860" y="297726"/>
                  </a:lnTo>
                  <a:lnTo>
                    <a:pt x="624179" y="294325"/>
                  </a:lnTo>
                  <a:lnTo>
                    <a:pt x="623044" y="291151"/>
                  </a:lnTo>
                  <a:lnTo>
                    <a:pt x="621909" y="287750"/>
                  </a:lnTo>
                  <a:lnTo>
                    <a:pt x="620773" y="284575"/>
                  </a:lnTo>
                  <a:lnTo>
                    <a:pt x="619411" y="281628"/>
                  </a:lnTo>
                  <a:lnTo>
                    <a:pt x="617822" y="278454"/>
                  </a:lnTo>
                  <a:lnTo>
                    <a:pt x="616232" y="275506"/>
                  </a:lnTo>
                  <a:lnTo>
                    <a:pt x="614416" y="272558"/>
                  </a:lnTo>
                  <a:lnTo>
                    <a:pt x="612372" y="269838"/>
                  </a:lnTo>
                  <a:lnTo>
                    <a:pt x="610329" y="267117"/>
                  </a:lnTo>
                  <a:lnTo>
                    <a:pt x="608058" y="264623"/>
                  </a:lnTo>
                  <a:lnTo>
                    <a:pt x="606015" y="262129"/>
                  </a:lnTo>
                  <a:lnTo>
                    <a:pt x="603517" y="259861"/>
                  </a:lnTo>
                  <a:lnTo>
                    <a:pt x="600565" y="257594"/>
                  </a:lnTo>
                  <a:lnTo>
                    <a:pt x="597841" y="255780"/>
                  </a:lnTo>
                  <a:lnTo>
                    <a:pt x="595116" y="253739"/>
                  </a:lnTo>
                  <a:lnTo>
                    <a:pt x="591937" y="251926"/>
                  </a:lnTo>
                  <a:lnTo>
                    <a:pt x="588985" y="250112"/>
                  </a:lnTo>
                  <a:lnTo>
                    <a:pt x="585352" y="248978"/>
                  </a:lnTo>
                  <a:lnTo>
                    <a:pt x="582174" y="247391"/>
                  </a:lnTo>
                  <a:lnTo>
                    <a:pt x="578541" y="246257"/>
                  </a:lnTo>
                  <a:lnTo>
                    <a:pt x="574681" y="245123"/>
                  </a:lnTo>
                  <a:lnTo>
                    <a:pt x="571048" y="244443"/>
                  </a:lnTo>
                  <a:lnTo>
                    <a:pt x="566961" y="243763"/>
                  </a:lnTo>
                  <a:lnTo>
                    <a:pt x="562874" y="243310"/>
                  </a:lnTo>
                  <a:lnTo>
                    <a:pt x="558787" y="243083"/>
                  </a:lnTo>
                  <a:lnTo>
                    <a:pt x="554246" y="243083"/>
                  </a:lnTo>
                  <a:lnTo>
                    <a:pt x="206168" y="243083"/>
                  </a:lnTo>
                  <a:lnTo>
                    <a:pt x="201627" y="243083"/>
                  </a:lnTo>
                  <a:close/>
                  <a:moveTo>
                    <a:pt x="297217" y="126767"/>
                  </a:moveTo>
                  <a:lnTo>
                    <a:pt x="294493" y="126994"/>
                  </a:lnTo>
                  <a:lnTo>
                    <a:pt x="291768" y="127448"/>
                  </a:lnTo>
                  <a:lnTo>
                    <a:pt x="289043" y="127901"/>
                  </a:lnTo>
                  <a:lnTo>
                    <a:pt x="286546" y="128355"/>
                  </a:lnTo>
                  <a:lnTo>
                    <a:pt x="284048" y="129035"/>
                  </a:lnTo>
                  <a:lnTo>
                    <a:pt x="281778" y="130168"/>
                  </a:lnTo>
                  <a:lnTo>
                    <a:pt x="279507" y="131075"/>
                  </a:lnTo>
                  <a:lnTo>
                    <a:pt x="277464" y="132436"/>
                  </a:lnTo>
                  <a:lnTo>
                    <a:pt x="275647" y="133796"/>
                  </a:lnTo>
                  <a:lnTo>
                    <a:pt x="274058" y="135157"/>
                  </a:lnTo>
                  <a:lnTo>
                    <a:pt x="272468" y="136517"/>
                  </a:lnTo>
                  <a:lnTo>
                    <a:pt x="271333" y="138331"/>
                  </a:lnTo>
                  <a:lnTo>
                    <a:pt x="270198" y="140145"/>
                  </a:lnTo>
                  <a:lnTo>
                    <a:pt x="269744" y="141732"/>
                  </a:lnTo>
                  <a:lnTo>
                    <a:pt x="269290" y="143546"/>
                  </a:lnTo>
                  <a:lnTo>
                    <a:pt x="269062" y="145586"/>
                  </a:lnTo>
                  <a:lnTo>
                    <a:pt x="269062" y="178236"/>
                  </a:lnTo>
                  <a:lnTo>
                    <a:pt x="269290" y="179824"/>
                  </a:lnTo>
                  <a:lnTo>
                    <a:pt x="269517" y="181864"/>
                  </a:lnTo>
                  <a:lnTo>
                    <a:pt x="270198" y="183678"/>
                  </a:lnTo>
                  <a:lnTo>
                    <a:pt x="271333" y="185492"/>
                  </a:lnTo>
                  <a:lnTo>
                    <a:pt x="272468" y="186852"/>
                  </a:lnTo>
                  <a:lnTo>
                    <a:pt x="273831" y="188439"/>
                  </a:lnTo>
                  <a:lnTo>
                    <a:pt x="275420" y="189800"/>
                  </a:lnTo>
                  <a:lnTo>
                    <a:pt x="277237" y="191387"/>
                  </a:lnTo>
                  <a:lnTo>
                    <a:pt x="279280" y="192294"/>
                  </a:lnTo>
                  <a:lnTo>
                    <a:pt x="281324" y="193654"/>
                  </a:lnTo>
                  <a:lnTo>
                    <a:pt x="283821" y="194561"/>
                  </a:lnTo>
                  <a:lnTo>
                    <a:pt x="286319" y="195468"/>
                  </a:lnTo>
                  <a:lnTo>
                    <a:pt x="288816" y="196149"/>
                  </a:lnTo>
                  <a:lnTo>
                    <a:pt x="291541" y="196375"/>
                  </a:lnTo>
                  <a:lnTo>
                    <a:pt x="294266" y="196829"/>
                  </a:lnTo>
                  <a:lnTo>
                    <a:pt x="297217" y="196829"/>
                  </a:lnTo>
                  <a:lnTo>
                    <a:pt x="463423" y="196829"/>
                  </a:lnTo>
                  <a:lnTo>
                    <a:pt x="466148" y="196829"/>
                  </a:lnTo>
                  <a:lnTo>
                    <a:pt x="468872" y="196375"/>
                  </a:lnTo>
                  <a:lnTo>
                    <a:pt x="471597" y="196149"/>
                  </a:lnTo>
                  <a:lnTo>
                    <a:pt x="474322" y="195468"/>
                  </a:lnTo>
                  <a:lnTo>
                    <a:pt x="476592" y="194561"/>
                  </a:lnTo>
                  <a:lnTo>
                    <a:pt x="479090" y="193654"/>
                  </a:lnTo>
                  <a:lnTo>
                    <a:pt x="481133" y="192294"/>
                  </a:lnTo>
                  <a:lnTo>
                    <a:pt x="483177" y="191387"/>
                  </a:lnTo>
                  <a:lnTo>
                    <a:pt x="485220" y="189800"/>
                  </a:lnTo>
                  <a:lnTo>
                    <a:pt x="486583" y="188439"/>
                  </a:lnTo>
                  <a:lnTo>
                    <a:pt x="488172" y="186852"/>
                  </a:lnTo>
                  <a:lnTo>
                    <a:pt x="489080" y="185492"/>
                  </a:lnTo>
                  <a:lnTo>
                    <a:pt x="490216" y="183678"/>
                  </a:lnTo>
                  <a:lnTo>
                    <a:pt x="490897" y="181864"/>
                  </a:lnTo>
                  <a:lnTo>
                    <a:pt x="491124" y="179824"/>
                  </a:lnTo>
                  <a:lnTo>
                    <a:pt x="491351" y="178236"/>
                  </a:lnTo>
                  <a:lnTo>
                    <a:pt x="491351" y="145586"/>
                  </a:lnTo>
                  <a:lnTo>
                    <a:pt x="491124" y="143546"/>
                  </a:lnTo>
                  <a:lnTo>
                    <a:pt x="490897" y="141732"/>
                  </a:lnTo>
                  <a:lnTo>
                    <a:pt x="490216" y="140145"/>
                  </a:lnTo>
                  <a:lnTo>
                    <a:pt x="489080" y="138331"/>
                  </a:lnTo>
                  <a:lnTo>
                    <a:pt x="487945" y="136517"/>
                  </a:lnTo>
                  <a:lnTo>
                    <a:pt x="486356" y="135157"/>
                  </a:lnTo>
                  <a:lnTo>
                    <a:pt x="484766" y="133796"/>
                  </a:lnTo>
                  <a:lnTo>
                    <a:pt x="482950" y="132436"/>
                  </a:lnTo>
                  <a:lnTo>
                    <a:pt x="480906" y="131075"/>
                  </a:lnTo>
                  <a:lnTo>
                    <a:pt x="478636" y="130168"/>
                  </a:lnTo>
                  <a:lnTo>
                    <a:pt x="476365" y="129035"/>
                  </a:lnTo>
                  <a:lnTo>
                    <a:pt x="473868" y="128355"/>
                  </a:lnTo>
                  <a:lnTo>
                    <a:pt x="471370" y="127901"/>
                  </a:lnTo>
                  <a:lnTo>
                    <a:pt x="468872" y="127448"/>
                  </a:lnTo>
                  <a:lnTo>
                    <a:pt x="466148" y="126994"/>
                  </a:lnTo>
                  <a:lnTo>
                    <a:pt x="463423" y="126767"/>
                  </a:lnTo>
                  <a:lnTo>
                    <a:pt x="297217" y="126767"/>
                  </a:lnTo>
                  <a:close/>
                  <a:moveTo>
                    <a:pt x="201400" y="96838"/>
                  </a:moveTo>
                  <a:lnTo>
                    <a:pt x="380774" y="96838"/>
                  </a:lnTo>
                  <a:lnTo>
                    <a:pt x="559241" y="96838"/>
                  </a:lnTo>
                  <a:lnTo>
                    <a:pt x="566961" y="97292"/>
                  </a:lnTo>
                  <a:lnTo>
                    <a:pt x="574454" y="97745"/>
                  </a:lnTo>
                  <a:lnTo>
                    <a:pt x="581947" y="98652"/>
                  </a:lnTo>
                  <a:lnTo>
                    <a:pt x="589439" y="100013"/>
                  </a:lnTo>
                  <a:lnTo>
                    <a:pt x="596705" y="101600"/>
                  </a:lnTo>
                  <a:lnTo>
                    <a:pt x="603744" y="103640"/>
                  </a:lnTo>
                  <a:lnTo>
                    <a:pt x="610329" y="105908"/>
                  </a:lnTo>
                  <a:lnTo>
                    <a:pt x="617140" y="108629"/>
                  </a:lnTo>
                  <a:lnTo>
                    <a:pt x="623725" y="111349"/>
                  </a:lnTo>
                  <a:lnTo>
                    <a:pt x="629856" y="114524"/>
                  </a:lnTo>
                  <a:lnTo>
                    <a:pt x="636213" y="118378"/>
                  </a:lnTo>
                  <a:lnTo>
                    <a:pt x="641890" y="122006"/>
                  </a:lnTo>
                  <a:lnTo>
                    <a:pt x="647566" y="126087"/>
                  </a:lnTo>
                  <a:lnTo>
                    <a:pt x="653015" y="130395"/>
                  </a:lnTo>
                  <a:lnTo>
                    <a:pt x="658011" y="134930"/>
                  </a:lnTo>
                  <a:lnTo>
                    <a:pt x="663006" y="139465"/>
                  </a:lnTo>
                  <a:lnTo>
                    <a:pt x="667774" y="144453"/>
                  </a:lnTo>
                  <a:lnTo>
                    <a:pt x="672315" y="149668"/>
                  </a:lnTo>
                  <a:lnTo>
                    <a:pt x="676629" y="155336"/>
                  </a:lnTo>
                  <a:lnTo>
                    <a:pt x="680489" y="160778"/>
                  </a:lnTo>
                  <a:lnTo>
                    <a:pt x="684349" y="166446"/>
                  </a:lnTo>
                  <a:lnTo>
                    <a:pt x="687528" y="172115"/>
                  </a:lnTo>
                  <a:lnTo>
                    <a:pt x="690707" y="178236"/>
                  </a:lnTo>
                  <a:lnTo>
                    <a:pt x="693431" y="184358"/>
                  </a:lnTo>
                  <a:lnTo>
                    <a:pt x="695929" y="190707"/>
                  </a:lnTo>
                  <a:lnTo>
                    <a:pt x="698200" y="197055"/>
                  </a:lnTo>
                  <a:lnTo>
                    <a:pt x="700016" y="203631"/>
                  </a:lnTo>
                  <a:lnTo>
                    <a:pt x="701378" y="209979"/>
                  </a:lnTo>
                  <a:lnTo>
                    <a:pt x="702741" y="216781"/>
                  </a:lnTo>
                  <a:lnTo>
                    <a:pt x="703649" y="223584"/>
                  </a:lnTo>
                  <a:lnTo>
                    <a:pt x="704330" y="230159"/>
                  </a:lnTo>
                  <a:lnTo>
                    <a:pt x="704557" y="237188"/>
                  </a:lnTo>
                  <a:lnTo>
                    <a:pt x="704557" y="754825"/>
                  </a:lnTo>
                  <a:lnTo>
                    <a:pt x="704330" y="761627"/>
                  </a:lnTo>
                  <a:lnTo>
                    <a:pt x="703649" y="767976"/>
                  </a:lnTo>
                  <a:lnTo>
                    <a:pt x="702968" y="774551"/>
                  </a:lnTo>
                  <a:lnTo>
                    <a:pt x="702060" y="780673"/>
                  </a:lnTo>
                  <a:lnTo>
                    <a:pt x="700470" y="787022"/>
                  </a:lnTo>
                  <a:lnTo>
                    <a:pt x="698881" y="793144"/>
                  </a:lnTo>
                  <a:lnTo>
                    <a:pt x="697064" y="799266"/>
                  </a:lnTo>
                  <a:lnTo>
                    <a:pt x="694794" y="805161"/>
                  </a:lnTo>
                  <a:lnTo>
                    <a:pt x="692523" y="810829"/>
                  </a:lnTo>
                  <a:lnTo>
                    <a:pt x="689799" y="816271"/>
                  </a:lnTo>
                  <a:lnTo>
                    <a:pt x="687074" y="821939"/>
                  </a:lnTo>
                  <a:lnTo>
                    <a:pt x="683668" y="827381"/>
                  </a:lnTo>
                  <a:lnTo>
                    <a:pt x="680489" y="832596"/>
                  </a:lnTo>
                  <a:lnTo>
                    <a:pt x="677083" y="837584"/>
                  </a:lnTo>
                  <a:lnTo>
                    <a:pt x="673450" y="842345"/>
                  </a:lnTo>
                  <a:lnTo>
                    <a:pt x="669591" y="847107"/>
                  </a:lnTo>
                  <a:lnTo>
                    <a:pt x="665504" y="851415"/>
                  </a:lnTo>
                  <a:lnTo>
                    <a:pt x="661644" y="855723"/>
                  </a:lnTo>
                  <a:lnTo>
                    <a:pt x="657329" y="860031"/>
                  </a:lnTo>
                  <a:lnTo>
                    <a:pt x="652788" y="863885"/>
                  </a:lnTo>
                  <a:lnTo>
                    <a:pt x="648247" y="867740"/>
                  </a:lnTo>
                  <a:lnTo>
                    <a:pt x="643479" y="871141"/>
                  </a:lnTo>
                  <a:lnTo>
                    <a:pt x="638938" y="874542"/>
                  </a:lnTo>
                  <a:lnTo>
                    <a:pt x="633943" y="877489"/>
                  </a:lnTo>
                  <a:lnTo>
                    <a:pt x="629174" y="880210"/>
                  </a:lnTo>
                  <a:lnTo>
                    <a:pt x="624179" y="882931"/>
                  </a:lnTo>
                  <a:lnTo>
                    <a:pt x="618957" y="885198"/>
                  </a:lnTo>
                  <a:lnTo>
                    <a:pt x="613962" y="887239"/>
                  </a:lnTo>
                  <a:lnTo>
                    <a:pt x="608739" y="888826"/>
                  </a:lnTo>
                  <a:lnTo>
                    <a:pt x="603517" y="890640"/>
                  </a:lnTo>
                  <a:lnTo>
                    <a:pt x="598068" y="892001"/>
                  </a:lnTo>
                  <a:lnTo>
                    <a:pt x="592845" y="892907"/>
                  </a:lnTo>
                  <a:lnTo>
                    <a:pt x="760413" y="1123951"/>
                  </a:lnTo>
                  <a:lnTo>
                    <a:pt x="663914" y="1123951"/>
                  </a:lnTo>
                  <a:lnTo>
                    <a:pt x="544028" y="968184"/>
                  </a:lnTo>
                  <a:lnTo>
                    <a:pt x="216385" y="968184"/>
                  </a:lnTo>
                  <a:lnTo>
                    <a:pt x="96499" y="1123951"/>
                  </a:lnTo>
                  <a:lnTo>
                    <a:pt x="0" y="1123951"/>
                  </a:lnTo>
                  <a:lnTo>
                    <a:pt x="167341" y="892681"/>
                  </a:lnTo>
                  <a:lnTo>
                    <a:pt x="162119" y="892001"/>
                  </a:lnTo>
                  <a:lnTo>
                    <a:pt x="156896" y="890413"/>
                  </a:lnTo>
                  <a:lnTo>
                    <a:pt x="151674" y="888826"/>
                  </a:lnTo>
                  <a:lnTo>
                    <a:pt x="146452" y="887239"/>
                  </a:lnTo>
                  <a:lnTo>
                    <a:pt x="141457" y="885198"/>
                  </a:lnTo>
                  <a:lnTo>
                    <a:pt x="136234" y="882704"/>
                  </a:lnTo>
                  <a:lnTo>
                    <a:pt x="131239" y="880210"/>
                  </a:lnTo>
                  <a:lnTo>
                    <a:pt x="126471" y="877489"/>
                  </a:lnTo>
                  <a:lnTo>
                    <a:pt x="121476" y="874542"/>
                  </a:lnTo>
                  <a:lnTo>
                    <a:pt x="116707" y="870914"/>
                  </a:lnTo>
                  <a:lnTo>
                    <a:pt x="111939" y="867513"/>
                  </a:lnTo>
                  <a:lnTo>
                    <a:pt x="107625" y="863885"/>
                  </a:lnTo>
                  <a:lnTo>
                    <a:pt x="103311" y="860031"/>
                  </a:lnTo>
                  <a:lnTo>
                    <a:pt x="98770" y="855723"/>
                  </a:lnTo>
                  <a:lnTo>
                    <a:pt x="94683" y="851415"/>
                  </a:lnTo>
                  <a:lnTo>
                    <a:pt x="90823" y="847107"/>
                  </a:lnTo>
                  <a:lnTo>
                    <a:pt x="86736" y="842345"/>
                  </a:lnTo>
                  <a:lnTo>
                    <a:pt x="83330" y="837584"/>
                  </a:lnTo>
                  <a:lnTo>
                    <a:pt x="79924" y="832369"/>
                  </a:lnTo>
                  <a:lnTo>
                    <a:pt x="76518" y="827381"/>
                  </a:lnTo>
                  <a:lnTo>
                    <a:pt x="73339" y="821939"/>
                  </a:lnTo>
                  <a:lnTo>
                    <a:pt x="70615" y="816271"/>
                  </a:lnTo>
                  <a:lnTo>
                    <a:pt x="67890" y="810829"/>
                  </a:lnTo>
                  <a:lnTo>
                    <a:pt x="65620" y="804934"/>
                  </a:lnTo>
                  <a:lnTo>
                    <a:pt x="63349" y="799266"/>
                  </a:lnTo>
                  <a:lnTo>
                    <a:pt x="61533" y="793144"/>
                  </a:lnTo>
                  <a:lnTo>
                    <a:pt x="59943" y="787022"/>
                  </a:lnTo>
                  <a:lnTo>
                    <a:pt x="58581" y="780673"/>
                  </a:lnTo>
                  <a:lnTo>
                    <a:pt x="57445" y="774551"/>
                  </a:lnTo>
                  <a:lnTo>
                    <a:pt x="56537" y="767976"/>
                  </a:lnTo>
                  <a:lnTo>
                    <a:pt x="56083" y="761627"/>
                  </a:lnTo>
                  <a:lnTo>
                    <a:pt x="56083" y="754825"/>
                  </a:lnTo>
                  <a:lnTo>
                    <a:pt x="56083" y="237188"/>
                  </a:lnTo>
                  <a:lnTo>
                    <a:pt x="56083" y="230159"/>
                  </a:lnTo>
                  <a:lnTo>
                    <a:pt x="56537" y="223584"/>
                  </a:lnTo>
                  <a:lnTo>
                    <a:pt x="57673" y="216781"/>
                  </a:lnTo>
                  <a:lnTo>
                    <a:pt x="58808" y="209979"/>
                  </a:lnTo>
                  <a:lnTo>
                    <a:pt x="60397" y="203631"/>
                  </a:lnTo>
                  <a:lnTo>
                    <a:pt x="62441" y="197055"/>
                  </a:lnTo>
                  <a:lnTo>
                    <a:pt x="64257" y="190707"/>
                  </a:lnTo>
                  <a:lnTo>
                    <a:pt x="66755" y="184358"/>
                  </a:lnTo>
                  <a:lnTo>
                    <a:pt x="69934" y="178236"/>
                  </a:lnTo>
                  <a:lnTo>
                    <a:pt x="72885" y="172115"/>
                  </a:lnTo>
                  <a:lnTo>
                    <a:pt x="76291" y="166446"/>
                  </a:lnTo>
                  <a:lnTo>
                    <a:pt x="79924" y="160778"/>
                  </a:lnTo>
                  <a:lnTo>
                    <a:pt x="83784" y="155336"/>
                  </a:lnTo>
                  <a:lnTo>
                    <a:pt x="88098" y="149668"/>
                  </a:lnTo>
                  <a:lnTo>
                    <a:pt x="92639" y="144453"/>
                  </a:lnTo>
                  <a:lnTo>
                    <a:pt x="97181" y="139465"/>
                  </a:lnTo>
                  <a:lnTo>
                    <a:pt x="102176" y="134930"/>
                  </a:lnTo>
                  <a:lnTo>
                    <a:pt x="107625" y="130395"/>
                  </a:lnTo>
                  <a:lnTo>
                    <a:pt x="112847" y="126087"/>
                  </a:lnTo>
                  <a:lnTo>
                    <a:pt x="118524" y="122006"/>
                  </a:lnTo>
                  <a:lnTo>
                    <a:pt x="124427" y="118378"/>
                  </a:lnTo>
                  <a:lnTo>
                    <a:pt x="130558" y="114524"/>
                  </a:lnTo>
                  <a:lnTo>
                    <a:pt x="136688" y="111349"/>
                  </a:lnTo>
                  <a:lnTo>
                    <a:pt x="143273" y="108629"/>
                  </a:lnTo>
                  <a:lnTo>
                    <a:pt x="149858" y="105908"/>
                  </a:lnTo>
                  <a:lnTo>
                    <a:pt x="156669" y="103640"/>
                  </a:lnTo>
                  <a:lnTo>
                    <a:pt x="163708" y="101600"/>
                  </a:lnTo>
                  <a:lnTo>
                    <a:pt x="170974" y="100013"/>
                  </a:lnTo>
                  <a:lnTo>
                    <a:pt x="178467" y="98652"/>
                  </a:lnTo>
                  <a:lnTo>
                    <a:pt x="185960" y="97745"/>
                  </a:lnTo>
                  <a:lnTo>
                    <a:pt x="193453" y="97292"/>
                  </a:lnTo>
                  <a:lnTo>
                    <a:pt x="201400" y="96838"/>
                  </a:lnTo>
                  <a:close/>
                  <a:moveTo>
                    <a:pt x="435148" y="0"/>
                  </a:moveTo>
                  <a:lnTo>
                    <a:pt x="439850" y="0"/>
                  </a:lnTo>
                  <a:lnTo>
                    <a:pt x="444105" y="0"/>
                  </a:lnTo>
                  <a:lnTo>
                    <a:pt x="448583" y="673"/>
                  </a:lnTo>
                  <a:lnTo>
                    <a:pt x="452838" y="1796"/>
                  </a:lnTo>
                  <a:lnTo>
                    <a:pt x="457093" y="3367"/>
                  </a:lnTo>
                  <a:lnTo>
                    <a:pt x="460900" y="5163"/>
                  </a:lnTo>
                  <a:lnTo>
                    <a:pt x="464482" y="7408"/>
                  </a:lnTo>
                  <a:lnTo>
                    <a:pt x="467841" y="10102"/>
                  </a:lnTo>
                  <a:lnTo>
                    <a:pt x="470976" y="12796"/>
                  </a:lnTo>
                  <a:lnTo>
                    <a:pt x="473887" y="15939"/>
                  </a:lnTo>
                  <a:lnTo>
                    <a:pt x="476351" y="19306"/>
                  </a:lnTo>
                  <a:lnTo>
                    <a:pt x="478590" y="23123"/>
                  </a:lnTo>
                  <a:lnTo>
                    <a:pt x="480605" y="27164"/>
                  </a:lnTo>
                  <a:lnTo>
                    <a:pt x="482173" y="30980"/>
                  </a:lnTo>
                  <a:lnTo>
                    <a:pt x="483069" y="35470"/>
                  </a:lnTo>
                  <a:lnTo>
                    <a:pt x="483740" y="39960"/>
                  </a:lnTo>
                  <a:lnTo>
                    <a:pt x="484188" y="44225"/>
                  </a:lnTo>
                  <a:lnTo>
                    <a:pt x="483740" y="48715"/>
                  </a:lnTo>
                  <a:lnTo>
                    <a:pt x="483069" y="53205"/>
                  </a:lnTo>
                  <a:lnTo>
                    <a:pt x="482173" y="57695"/>
                  </a:lnTo>
                  <a:lnTo>
                    <a:pt x="480605" y="61511"/>
                  </a:lnTo>
                  <a:lnTo>
                    <a:pt x="478590" y="65552"/>
                  </a:lnTo>
                  <a:lnTo>
                    <a:pt x="476351" y="69144"/>
                  </a:lnTo>
                  <a:lnTo>
                    <a:pt x="473887" y="72736"/>
                  </a:lnTo>
                  <a:lnTo>
                    <a:pt x="470976" y="75879"/>
                  </a:lnTo>
                  <a:lnTo>
                    <a:pt x="467841" y="78573"/>
                  </a:lnTo>
                  <a:lnTo>
                    <a:pt x="464482" y="81267"/>
                  </a:lnTo>
                  <a:lnTo>
                    <a:pt x="460900" y="83512"/>
                  </a:lnTo>
                  <a:lnTo>
                    <a:pt x="457093" y="85308"/>
                  </a:lnTo>
                  <a:lnTo>
                    <a:pt x="452838" y="86655"/>
                  </a:lnTo>
                  <a:lnTo>
                    <a:pt x="448583" y="88002"/>
                  </a:lnTo>
                  <a:lnTo>
                    <a:pt x="444105" y="88675"/>
                  </a:lnTo>
                  <a:lnTo>
                    <a:pt x="439850" y="88900"/>
                  </a:lnTo>
                  <a:lnTo>
                    <a:pt x="435148" y="88675"/>
                  </a:lnTo>
                  <a:lnTo>
                    <a:pt x="430669" y="88002"/>
                  </a:lnTo>
                  <a:lnTo>
                    <a:pt x="426414" y="86655"/>
                  </a:lnTo>
                  <a:lnTo>
                    <a:pt x="422384" y="85308"/>
                  </a:lnTo>
                  <a:lnTo>
                    <a:pt x="418353" y="83512"/>
                  </a:lnTo>
                  <a:lnTo>
                    <a:pt x="414994" y="81267"/>
                  </a:lnTo>
                  <a:lnTo>
                    <a:pt x="411411" y="78573"/>
                  </a:lnTo>
                  <a:lnTo>
                    <a:pt x="408276" y="75879"/>
                  </a:lnTo>
                  <a:lnTo>
                    <a:pt x="405365" y="72736"/>
                  </a:lnTo>
                  <a:lnTo>
                    <a:pt x="402902" y="69144"/>
                  </a:lnTo>
                  <a:lnTo>
                    <a:pt x="400663" y="65552"/>
                  </a:lnTo>
                  <a:lnTo>
                    <a:pt x="398647" y="61511"/>
                  </a:lnTo>
                  <a:lnTo>
                    <a:pt x="397304" y="57695"/>
                  </a:lnTo>
                  <a:lnTo>
                    <a:pt x="396184" y="53205"/>
                  </a:lnTo>
                  <a:lnTo>
                    <a:pt x="395512" y="48715"/>
                  </a:lnTo>
                  <a:lnTo>
                    <a:pt x="395288" y="44225"/>
                  </a:lnTo>
                  <a:lnTo>
                    <a:pt x="395512" y="39960"/>
                  </a:lnTo>
                  <a:lnTo>
                    <a:pt x="396184" y="35470"/>
                  </a:lnTo>
                  <a:lnTo>
                    <a:pt x="397304" y="30980"/>
                  </a:lnTo>
                  <a:lnTo>
                    <a:pt x="398647" y="27164"/>
                  </a:lnTo>
                  <a:lnTo>
                    <a:pt x="400663" y="23123"/>
                  </a:lnTo>
                  <a:lnTo>
                    <a:pt x="402902" y="19306"/>
                  </a:lnTo>
                  <a:lnTo>
                    <a:pt x="405365" y="15939"/>
                  </a:lnTo>
                  <a:lnTo>
                    <a:pt x="408276" y="12796"/>
                  </a:lnTo>
                  <a:lnTo>
                    <a:pt x="411411" y="10102"/>
                  </a:lnTo>
                  <a:lnTo>
                    <a:pt x="414994" y="7408"/>
                  </a:lnTo>
                  <a:lnTo>
                    <a:pt x="418353" y="5163"/>
                  </a:lnTo>
                  <a:lnTo>
                    <a:pt x="422384" y="3367"/>
                  </a:lnTo>
                  <a:lnTo>
                    <a:pt x="426414" y="1796"/>
                  </a:lnTo>
                  <a:lnTo>
                    <a:pt x="430669" y="673"/>
                  </a:lnTo>
                  <a:lnTo>
                    <a:pt x="435148" y="0"/>
                  </a:lnTo>
                  <a:close/>
                  <a:moveTo>
                    <a:pt x="315210" y="0"/>
                  </a:moveTo>
                  <a:lnTo>
                    <a:pt x="319996" y="0"/>
                  </a:lnTo>
                  <a:lnTo>
                    <a:pt x="324555" y="0"/>
                  </a:lnTo>
                  <a:lnTo>
                    <a:pt x="329113" y="673"/>
                  </a:lnTo>
                  <a:lnTo>
                    <a:pt x="333216" y="1796"/>
                  </a:lnTo>
                  <a:lnTo>
                    <a:pt x="337547" y="3367"/>
                  </a:lnTo>
                  <a:lnTo>
                    <a:pt x="341650" y="5163"/>
                  </a:lnTo>
                  <a:lnTo>
                    <a:pt x="345296" y="7408"/>
                  </a:lnTo>
                  <a:lnTo>
                    <a:pt x="348943" y="10102"/>
                  </a:lnTo>
                  <a:lnTo>
                    <a:pt x="351906" y="12796"/>
                  </a:lnTo>
                  <a:lnTo>
                    <a:pt x="354869" y="15939"/>
                  </a:lnTo>
                  <a:lnTo>
                    <a:pt x="357377" y="19306"/>
                  </a:lnTo>
                  <a:lnTo>
                    <a:pt x="359656" y="23123"/>
                  </a:lnTo>
                  <a:lnTo>
                    <a:pt x="361707" y="27164"/>
                  </a:lnTo>
                  <a:lnTo>
                    <a:pt x="363075" y="30980"/>
                  </a:lnTo>
                  <a:lnTo>
                    <a:pt x="364442" y="35470"/>
                  </a:lnTo>
                  <a:lnTo>
                    <a:pt x="364898" y="39960"/>
                  </a:lnTo>
                  <a:lnTo>
                    <a:pt x="365126" y="44225"/>
                  </a:lnTo>
                  <a:lnTo>
                    <a:pt x="364898" y="48715"/>
                  </a:lnTo>
                  <a:lnTo>
                    <a:pt x="364442" y="53205"/>
                  </a:lnTo>
                  <a:lnTo>
                    <a:pt x="363075" y="57695"/>
                  </a:lnTo>
                  <a:lnTo>
                    <a:pt x="361707" y="61511"/>
                  </a:lnTo>
                  <a:lnTo>
                    <a:pt x="359656" y="65552"/>
                  </a:lnTo>
                  <a:lnTo>
                    <a:pt x="357377" y="69144"/>
                  </a:lnTo>
                  <a:lnTo>
                    <a:pt x="354869" y="72736"/>
                  </a:lnTo>
                  <a:lnTo>
                    <a:pt x="351906" y="75879"/>
                  </a:lnTo>
                  <a:lnTo>
                    <a:pt x="348943" y="78573"/>
                  </a:lnTo>
                  <a:lnTo>
                    <a:pt x="345296" y="81267"/>
                  </a:lnTo>
                  <a:lnTo>
                    <a:pt x="341650" y="83512"/>
                  </a:lnTo>
                  <a:lnTo>
                    <a:pt x="337547" y="85308"/>
                  </a:lnTo>
                  <a:lnTo>
                    <a:pt x="333216" y="86655"/>
                  </a:lnTo>
                  <a:lnTo>
                    <a:pt x="329113" y="88002"/>
                  </a:lnTo>
                  <a:lnTo>
                    <a:pt x="324555" y="88675"/>
                  </a:lnTo>
                  <a:lnTo>
                    <a:pt x="319996" y="88900"/>
                  </a:lnTo>
                  <a:lnTo>
                    <a:pt x="315210" y="88675"/>
                  </a:lnTo>
                  <a:lnTo>
                    <a:pt x="310651" y="88002"/>
                  </a:lnTo>
                  <a:lnTo>
                    <a:pt x="306548" y="86655"/>
                  </a:lnTo>
                  <a:lnTo>
                    <a:pt x="302446" y="85308"/>
                  </a:lnTo>
                  <a:lnTo>
                    <a:pt x="298571" y="83512"/>
                  </a:lnTo>
                  <a:lnTo>
                    <a:pt x="294696" y="81267"/>
                  </a:lnTo>
                  <a:lnTo>
                    <a:pt x="291277" y="78573"/>
                  </a:lnTo>
                  <a:lnTo>
                    <a:pt x="287858" y="75879"/>
                  </a:lnTo>
                  <a:lnTo>
                    <a:pt x="284895" y="72736"/>
                  </a:lnTo>
                  <a:lnTo>
                    <a:pt x="282388" y="69144"/>
                  </a:lnTo>
                  <a:lnTo>
                    <a:pt x="280109" y="65552"/>
                  </a:lnTo>
                  <a:lnTo>
                    <a:pt x="278285" y="61511"/>
                  </a:lnTo>
                  <a:lnTo>
                    <a:pt x="276690" y="57695"/>
                  </a:lnTo>
                  <a:lnTo>
                    <a:pt x="275778" y="53205"/>
                  </a:lnTo>
                  <a:lnTo>
                    <a:pt x="274866" y="48715"/>
                  </a:lnTo>
                  <a:lnTo>
                    <a:pt x="274638" y="44225"/>
                  </a:lnTo>
                  <a:lnTo>
                    <a:pt x="274866" y="39960"/>
                  </a:lnTo>
                  <a:lnTo>
                    <a:pt x="275778" y="35470"/>
                  </a:lnTo>
                  <a:lnTo>
                    <a:pt x="276690" y="30980"/>
                  </a:lnTo>
                  <a:lnTo>
                    <a:pt x="278285" y="27164"/>
                  </a:lnTo>
                  <a:lnTo>
                    <a:pt x="280109" y="23123"/>
                  </a:lnTo>
                  <a:lnTo>
                    <a:pt x="282388" y="19306"/>
                  </a:lnTo>
                  <a:lnTo>
                    <a:pt x="284895" y="15939"/>
                  </a:lnTo>
                  <a:lnTo>
                    <a:pt x="287858" y="12796"/>
                  </a:lnTo>
                  <a:lnTo>
                    <a:pt x="291277" y="10102"/>
                  </a:lnTo>
                  <a:lnTo>
                    <a:pt x="294696" y="7408"/>
                  </a:lnTo>
                  <a:lnTo>
                    <a:pt x="298571" y="5163"/>
                  </a:lnTo>
                  <a:lnTo>
                    <a:pt x="302446" y="3367"/>
                  </a:lnTo>
                  <a:lnTo>
                    <a:pt x="306548" y="1796"/>
                  </a:lnTo>
                  <a:lnTo>
                    <a:pt x="310651" y="673"/>
                  </a:lnTo>
                  <a:lnTo>
                    <a:pt x="3152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583"/>
              <a:endParaRPr lang="zh-CN" altLang="en-US" sz="1800" kern="0">
                <a:solidFill>
                  <a:srgbClr val="000000"/>
                </a:solidFill>
                <a:latin typeface="微软雅黑"/>
                <a:ea typeface="Microsoft YaHei UI"/>
              </a:endParaRPr>
            </a:p>
          </p:txBody>
        </p:sp>
      </p:grpSp>
    </p:spTree>
    <p:extLst>
      <p:ext uri="{BB962C8B-B14F-4D97-AF65-F5344CB8AC3E}">
        <p14:creationId xmlns:p14="http://schemas.microsoft.com/office/powerpoint/2010/main" val="2967179296"/>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3" name="矩形 2"/>
          <p:cNvSpPr/>
          <p:nvPr/>
        </p:nvSpPr>
        <p:spPr>
          <a:xfrm>
            <a:off x="0" y="458035"/>
            <a:ext cx="5487353" cy="3925139"/>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10" name="文本框 14"/>
          <p:cNvSpPr txBox="1">
            <a:spLocks noChangeArrowheads="1"/>
          </p:cNvSpPr>
          <p:nvPr/>
        </p:nvSpPr>
        <p:spPr bwMode="auto">
          <a:xfrm>
            <a:off x="238167" y="696973"/>
            <a:ext cx="2840874" cy="42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3993" tIns="36997" rIns="73993" bIns="36997">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655562">
              <a:defRPr/>
            </a:pPr>
            <a:r>
              <a:rPr lang="en-US" altLang="zh-CN" sz="2300" b="1" kern="0" dirty="0">
                <a:solidFill>
                  <a:prstClr val="white"/>
                </a:solidFill>
                <a:latin typeface="Calibri Light"/>
                <a:ea typeface="微软雅黑 Light"/>
              </a:rPr>
              <a:t>SHANGHAI UNIVERSITY</a:t>
            </a:r>
          </a:p>
        </p:txBody>
      </p:sp>
      <p:sp>
        <p:nvSpPr>
          <p:cNvPr id="16" name="Rectangle 15"/>
          <p:cNvSpPr>
            <a:spLocks noChangeArrowheads="1"/>
          </p:cNvSpPr>
          <p:nvPr/>
        </p:nvSpPr>
        <p:spPr bwMode="auto">
          <a:xfrm>
            <a:off x="252487" y="1401234"/>
            <a:ext cx="4913723" cy="219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93" tIns="36997" rIns="73993" bIns="36997">
            <a:spAutoFit/>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just" defTabSz="655562">
              <a:lnSpc>
                <a:spcPct val="150000"/>
              </a:lnSpc>
            </a:pPr>
            <a:r>
              <a:rPr lang="en-US" altLang="zh-CN" sz="1000" b="1" dirty="0">
                <a:solidFill>
                  <a:prstClr val="white"/>
                </a:solidFill>
                <a:latin typeface="Calibri Light"/>
              </a:rPr>
              <a:t>Shanghai University is one of the major universities in Shanghai directly under the jurisdiction of the Municipal Government and one of the 100 key institutions of higher learning the Chinese Central Government gives full support in the 21st century. Founded in October 1922, Shanghai University has developed into a comprehensive university with a variety of disciplines including sciences, engineering, liberal arts, history, law, fine arts, business, economics and management. Shanghai University has 28 schools and 2 independent departments, with 68 undergraduate programs, 131 master programs, 17 engineering master programs, 35 Ph.D. programs, 13 post-doctoral programs and 1 MBA program. There are currently more than 2700 full-time faculty members and 43000 students.</a:t>
            </a:r>
          </a:p>
        </p:txBody>
      </p:sp>
      <p:grpSp>
        <p:nvGrpSpPr>
          <p:cNvPr id="8" name="组合 7"/>
          <p:cNvGrpSpPr/>
          <p:nvPr/>
        </p:nvGrpSpPr>
        <p:grpSpPr>
          <a:xfrm>
            <a:off x="4018372" y="3863938"/>
            <a:ext cx="1071046" cy="285336"/>
            <a:chOff x="795579" y="2817616"/>
            <a:chExt cx="1070860" cy="321973"/>
          </a:xfrm>
          <a:solidFill>
            <a:srgbClr val="C00000"/>
          </a:solidFill>
        </p:grpSpPr>
        <p:sp>
          <p:nvSpPr>
            <p:cNvPr id="9" name="圆角矩形 8"/>
            <p:cNvSpPr/>
            <p:nvPr/>
          </p:nvSpPr>
          <p:spPr>
            <a:xfrm>
              <a:off x="795579" y="2817616"/>
              <a:ext cx="1070860" cy="321973"/>
            </a:xfrm>
            <a:prstGeom prst="roundRect">
              <a:avLst>
                <a:gd name="adj" fmla="val 50000"/>
              </a:avLst>
            </a:prstGeom>
            <a:solidFill>
              <a:srgbClr val="C00000"/>
            </a:solidFill>
            <a:ln>
              <a:noFill/>
            </a:ln>
            <a:effectLst>
              <a:outerShdw blurRad="1270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5562"/>
              <a:endParaRPr lang="zh-CN" altLang="en-US" sz="1000">
                <a:solidFill>
                  <a:prstClr val="white"/>
                </a:solidFill>
                <a:latin typeface="Calibri Light"/>
                <a:ea typeface="微软雅黑 Light"/>
              </a:endParaRPr>
            </a:p>
          </p:txBody>
        </p:sp>
        <p:sp>
          <p:nvSpPr>
            <p:cNvPr id="11" name="文本框 19">
              <a:hlinkClick r:id="rId4" action="ppaction://hlinkfile"/>
            </p:cNvPr>
            <p:cNvSpPr txBox="1">
              <a:spLocks noChangeArrowheads="1"/>
            </p:cNvSpPr>
            <p:nvPr/>
          </p:nvSpPr>
          <p:spPr bwMode="auto">
            <a:xfrm>
              <a:off x="892591" y="2851644"/>
              <a:ext cx="865793" cy="27783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874082" fontAlgn="base">
                <a:spcBef>
                  <a:spcPct val="0"/>
                </a:spcBef>
                <a:spcAft>
                  <a:spcPct val="0"/>
                </a:spcAft>
                <a:defRPr/>
              </a:pPr>
              <a:r>
                <a:rPr lang="en-US" altLang="zh-CN" sz="1000" b="1" kern="0" dirty="0">
                  <a:solidFill>
                    <a:prstClr val="white"/>
                  </a:solidFill>
                  <a:latin typeface="Calibri Light"/>
                  <a:ea typeface="微软雅黑 Light"/>
                  <a:sym typeface="Arial" panose="020B0604020202020204" pitchFamily="34" charset="0"/>
                </a:rPr>
                <a:t>KNOW MORE</a:t>
              </a:r>
              <a:endParaRPr lang="zh-CN" altLang="en-US" sz="1000" b="1" kern="0" dirty="0">
                <a:solidFill>
                  <a:prstClr val="white"/>
                </a:solidFill>
                <a:latin typeface="Calibri Light"/>
                <a:ea typeface="微软雅黑 Light"/>
                <a:sym typeface="Arial" panose="020B0604020202020204" pitchFamily="34" charset="0"/>
              </a:endParaRPr>
            </a:p>
          </p:txBody>
        </p:sp>
      </p:gr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3.iqilu.com/data/attachment/forum/201511/23/145943rq4eyyyslmdq4lkj.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0" y="268288"/>
            <a:ext cx="9145588" cy="417646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76909" y="2683271"/>
            <a:ext cx="5475286" cy="2049513"/>
          </a:xfrm>
          <a:prstGeom prst="rect">
            <a:avLst/>
          </a:prstGeom>
          <a:solidFill>
            <a:srgbClr val="C51729">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grpSp>
        <p:nvGrpSpPr>
          <p:cNvPr id="10" name="组合 9"/>
          <p:cNvGrpSpPr/>
          <p:nvPr/>
        </p:nvGrpSpPr>
        <p:grpSpPr>
          <a:xfrm>
            <a:off x="577649" y="3357338"/>
            <a:ext cx="2242292" cy="40517"/>
            <a:chOff x="1239791" y="3373704"/>
            <a:chExt cx="5327375" cy="56535"/>
          </a:xfrm>
        </p:grpSpPr>
        <p:sp>
          <p:nvSpPr>
            <p:cNvPr id="11" name="矩形 10"/>
            <p:cNvSpPr/>
            <p:nvPr/>
          </p:nvSpPr>
          <p:spPr>
            <a:xfrm>
              <a:off x="1239791" y="3373704"/>
              <a:ext cx="1068443" cy="56535"/>
            </a:xfrm>
            <a:prstGeom prst="rect">
              <a:avLst/>
            </a:prstGeom>
            <a:solidFill>
              <a:schemeClr val="accent2"/>
            </a:solidFill>
            <a:ln w="12700" cap="flat" cmpd="sng" algn="ctr">
              <a:noFill/>
              <a:prstDash val="solid"/>
              <a:miter lim="800000"/>
            </a:ln>
            <a:effectLst/>
          </p:spPr>
          <p:txBody>
            <a:bodyPr rtlCol="0" anchor="ctr"/>
            <a:lstStyle/>
            <a:p>
              <a:pPr algn="ctr" defTabSz="655562">
                <a:defRPr/>
              </a:pPr>
              <a:endParaRPr lang="zh-CN" altLang="en-US" sz="1300" kern="0">
                <a:solidFill>
                  <a:prstClr val="white"/>
                </a:solidFill>
                <a:latin typeface="Calibri Light"/>
                <a:ea typeface="微软雅黑 Light"/>
              </a:endParaRPr>
            </a:p>
          </p:txBody>
        </p:sp>
        <p:sp>
          <p:nvSpPr>
            <p:cNvPr id="12" name="矩形 11"/>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defTabSz="655562">
                <a:defRPr/>
              </a:pPr>
              <a:endParaRPr lang="zh-CN" altLang="en-US" sz="1300" kern="0">
                <a:solidFill>
                  <a:prstClr val="white"/>
                </a:solidFill>
                <a:latin typeface="Calibri Light"/>
                <a:ea typeface="微软雅黑 Light"/>
              </a:endParaRPr>
            </a:p>
          </p:txBody>
        </p:sp>
        <p:sp>
          <p:nvSpPr>
            <p:cNvPr id="13" name="矩形 12"/>
            <p:cNvSpPr/>
            <p:nvPr/>
          </p:nvSpPr>
          <p:spPr>
            <a:xfrm>
              <a:off x="2305265" y="3373704"/>
              <a:ext cx="1068443" cy="56535"/>
            </a:xfrm>
            <a:prstGeom prst="rect">
              <a:avLst/>
            </a:prstGeom>
            <a:solidFill>
              <a:srgbClr val="613620"/>
            </a:solidFill>
            <a:ln w="12700" cap="flat" cmpd="sng" algn="ctr">
              <a:noFill/>
              <a:prstDash val="solid"/>
              <a:miter lim="800000"/>
            </a:ln>
            <a:effectLst/>
          </p:spPr>
          <p:txBody>
            <a:bodyPr rtlCol="0" anchor="ctr"/>
            <a:lstStyle/>
            <a:p>
              <a:pPr algn="ctr" defTabSz="655562">
                <a:defRPr/>
              </a:pPr>
              <a:endParaRPr lang="zh-CN" altLang="en-US" sz="1300" kern="0">
                <a:solidFill>
                  <a:prstClr val="white"/>
                </a:solidFill>
                <a:latin typeface="Calibri Light"/>
                <a:ea typeface="微软雅黑 Light"/>
              </a:endParaRPr>
            </a:p>
          </p:txBody>
        </p:sp>
        <p:sp>
          <p:nvSpPr>
            <p:cNvPr id="14" name="矩形 13"/>
            <p:cNvSpPr/>
            <p:nvPr/>
          </p:nvSpPr>
          <p:spPr>
            <a:xfrm>
              <a:off x="4433247" y="3373704"/>
              <a:ext cx="1068443" cy="56535"/>
            </a:xfrm>
            <a:prstGeom prst="rect">
              <a:avLst/>
            </a:prstGeom>
            <a:solidFill>
              <a:schemeClr val="accent1">
                <a:lumMod val="75000"/>
              </a:schemeClr>
            </a:solidFill>
            <a:ln w="12700" cap="flat" cmpd="sng" algn="ctr">
              <a:noFill/>
              <a:prstDash val="solid"/>
              <a:miter lim="800000"/>
            </a:ln>
            <a:effectLst/>
          </p:spPr>
          <p:txBody>
            <a:bodyPr rtlCol="0" anchor="ctr"/>
            <a:lstStyle/>
            <a:p>
              <a:pPr algn="ctr" defTabSz="655562">
                <a:defRPr/>
              </a:pPr>
              <a:endParaRPr lang="zh-CN" altLang="en-US" sz="1300" kern="0">
                <a:solidFill>
                  <a:prstClr val="white"/>
                </a:solidFill>
                <a:latin typeface="Calibri Light"/>
                <a:ea typeface="微软雅黑 Light"/>
              </a:endParaRPr>
            </a:p>
          </p:txBody>
        </p:sp>
        <p:sp>
          <p:nvSpPr>
            <p:cNvPr id="15" name="矩形 14"/>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defTabSz="655562">
                <a:defRPr/>
              </a:pPr>
              <a:endParaRPr lang="zh-CN" altLang="en-US" sz="1300" kern="0">
                <a:solidFill>
                  <a:prstClr val="white"/>
                </a:solidFill>
                <a:latin typeface="Calibri Light"/>
                <a:ea typeface="微软雅黑 Light"/>
              </a:endParaRPr>
            </a:p>
          </p:txBody>
        </p:sp>
      </p:grpSp>
      <p:sp>
        <p:nvSpPr>
          <p:cNvPr id="9" name="文本框 19"/>
          <p:cNvSpPr txBox="1">
            <a:spLocks noChangeArrowheads="1"/>
          </p:cNvSpPr>
          <p:nvPr/>
        </p:nvSpPr>
        <p:spPr bwMode="auto">
          <a:xfrm>
            <a:off x="482398" y="2871819"/>
            <a:ext cx="2268262" cy="42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93" tIns="36997" rIns="73993" bIns="36997">
            <a:spAutoFit/>
          </a:bodyPr>
          <a:lstStyle/>
          <a:p>
            <a:pPr defTabSz="874082" fontAlgn="base">
              <a:spcBef>
                <a:spcPct val="0"/>
              </a:spcBef>
              <a:spcAft>
                <a:spcPct val="0"/>
              </a:spcAft>
              <a:defRPr/>
            </a:pPr>
            <a:r>
              <a:rPr lang="en-US" altLang="zh-CN" sz="2300" b="1" kern="0" dirty="0">
                <a:solidFill>
                  <a:prstClr val="white"/>
                </a:solidFill>
                <a:latin typeface="Calibri Light"/>
                <a:ea typeface="微软雅黑 Light"/>
                <a:sym typeface="Arial" panose="020B0604020202020204" pitchFamily="34" charset="0"/>
              </a:rPr>
              <a:t>ABOUT  RUIYA</a:t>
            </a:r>
            <a:endParaRPr lang="zh-CN" altLang="en-US" sz="2300" b="1" kern="0" dirty="0">
              <a:solidFill>
                <a:prstClr val="white"/>
              </a:solidFill>
              <a:latin typeface="Calibri Light"/>
              <a:ea typeface="微软雅黑 Light"/>
              <a:sym typeface="Arial" panose="020B0604020202020204" pitchFamily="34" charset="0"/>
            </a:endParaRPr>
          </a:p>
        </p:txBody>
      </p:sp>
      <p:sp>
        <p:nvSpPr>
          <p:cNvPr id="23" name="Rectangle 15"/>
          <p:cNvSpPr>
            <a:spLocks noChangeArrowheads="1"/>
          </p:cNvSpPr>
          <p:nvPr/>
        </p:nvSpPr>
        <p:spPr bwMode="auto">
          <a:xfrm>
            <a:off x="475415" y="3405290"/>
            <a:ext cx="5081753" cy="122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93" tIns="36997" rIns="73993" bIns="36997">
            <a:spAutoFit/>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just" defTabSz="655562">
              <a:lnSpc>
                <a:spcPct val="150000"/>
              </a:lnSpc>
            </a:pPr>
            <a:r>
              <a:rPr lang="en-US" altLang="zh-CN" sz="1000" b="1" dirty="0" err="1">
                <a:solidFill>
                  <a:prstClr val="white"/>
                </a:solidFill>
                <a:latin typeface="Calibri Light"/>
              </a:rPr>
              <a:t>Ruiya</a:t>
            </a:r>
            <a:r>
              <a:rPr lang="en-US" altLang="zh-CN" sz="1000" b="1" dirty="0">
                <a:solidFill>
                  <a:prstClr val="white"/>
                </a:solidFill>
                <a:latin typeface="Calibri Light"/>
              </a:rPr>
              <a:t> Consulting Group is the leading consulting group of providing oversea study and internship in China. As the official partner of Shanghai University, </a:t>
            </a:r>
            <a:r>
              <a:rPr lang="en-US" altLang="zh-CN" sz="1000" b="1" dirty="0" err="1">
                <a:solidFill>
                  <a:prstClr val="white"/>
                </a:solidFill>
                <a:latin typeface="Calibri Light"/>
              </a:rPr>
              <a:t>Ruiya</a:t>
            </a:r>
            <a:r>
              <a:rPr lang="en-US" altLang="zh-CN" sz="1000" b="1" dirty="0">
                <a:solidFill>
                  <a:prstClr val="white"/>
                </a:solidFill>
                <a:latin typeface="Calibri Light"/>
              </a:rPr>
              <a:t> provides professional consulting service for students doing internship in hospitality industry. The internship base has covered over 10 top hotel brands including Disney, Marriot, IHG, ACCOR, SHANGRI-LA, Hyatt, </a:t>
            </a:r>
            <a:r>
              <a:rPr lang="en-US" altLang="zh-CN" sz="1000" b="1" dirty="0" err="1">
                <a:solidFill>
                  <a:prstClr val="white"/>
                </a:solidFill>
                <a:latin typeface="Calibri Light"/>
              </a:rPr>
              <a:t>Kempinski</a:t>
            </a:r>
            <a:r>
              <a:rPr lang="en-US" altLang="zh-CN" sz="1000" b="1" dirty="0">
                <a:solidFill>
                  <a:prstClr val="white"/>
                </a:solidFill>
                <a:latin typeface="Calibri Light"/>
              </a:rPr>
              <a:t>, Hilton, Fairmont, BANYAN TREE, </a:t>
            </a:r>
            <a:r>
              <a:rPr lang="en-US" altLang="zh-CN" sz="1000" b="1" dirty="0" err="1">
                <a:solidFill>
                  <a:prstClr val="white"/>
                </a:solidFill>
                <a:latin typeface="Calibri Light"/>
              </a:rPr>
              <a:t>DongHu</a:t>
            </a:r>
            <a:r>
              <a:rPr lang="en-US" altLang="zh-CN" sz="1000" b="1" dirty="0">
                <a:solidFill>
                  <a:prstClr val="white"/>
                </a:solidFill>
                <a:latin typeface="Calibri Light"/>
              </a:rPr>
              <a:t>, </a:t>
            </a:r>
            <a:r>
              <a:rPr lang="en-US" altLang="zh-CN" sz="1000" b="1" dirty="0" err="1">
                <a:solidFill>
                  <a:prstClr val="white"/>
                </a:solidFill>
                <a:latin typeface="Calibri Light"/>
              </a:rPr>
              <a:t>JinJiang</a:t>
            </a:r>
            <a:r>
              <a:rPr lang="en-US" altLang="zh-CN" sz="1000" b="1" dirty="0">
                <a:solidFill>
                  <a:prstClr val="white"/>
                </a:solidFill>
                <a:latin typeface="Calibri Light"/>
              </a:rPr>
              <a:t> and etc.</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图片 1033">
            <a:extLst>
              <a:ext uri="{FF2B5EF4-FFF2-40B4-BE49-F238E27FC236}">
                <a16:creationId xmlns:a16="http://schemas.microsoft.com/office/drawing/2014/main" xmlns="" id="{84501E74-E8B5-4B50-8A58-4C8137414A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38046" y="1878039"/>
            <a:ext cx="2207544" cy="2959671"/>
          </a:xfrm>
          <a:prstGeom prst="rect">
            <a:avLst/>
          </a:prstGeom>
        </p:spPr>
      </p:pic>
      <p:pic>
        <p:nvPicPr>
          <p:cNvPr id="1036" name="图片 1035">
            <a:extLst>
              <a:ext uri="{FF2B5EF4-FFF2-40B4-BE49-F238E27FC236}">
                <a16:creationId xmlns:a16="http://schemas.microsoft.com/office/drawing/2014/main" xmlns="" id="{D721A70A-0835-4DDA-8BBD-592D8634CA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7" y="1884512"/>
            <a:ext cx="2199309" cy="2959670"/>
          </a:xfrm>
          <a:prstGeom prst="rect">
            <a:avLst/>
          </a:prstGeom>
        </p:spPr>
      </p:pic>
      <p:pic>
        <p:nvPicPr>
          <p:cNvPr id="1038" name="图片 1037">
            <a:extLst>
              <a:ext uri="{FF2B5EF4-FFF2-40B4-BE49-F238E27FC236}">
                <a16:creationId xmlns:a16="http://schemas.microsoft.com/office/drawing/2014/main" xmlns="" id="{7797518D-A4B6-4CDB-A3DF-854C8FFADA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5936" y="1878038"/>
            <a:ext cx="2445608" cy="1534981"/>
          </a:xfrm>
          <a:prstGeom prst="rect">
            <a:avLst/>
          </a:prstGeom>
        </p:spPr>
      </p:pic>
      <p:pic>
        <p:nvPicPr>
          <p:cNvPr id="1040" name="图片 1039">
            <a:extLst>
              <a:ext uri="{FF2B5EF4-FFF2-40B4-BE49-F238E27FC236}">
                <a16:creationId xmlns:a16="http://schemas.microsoft.com/office/drawing/2014/main" xmlns="" id="{95FBA9C0-F384-4072-85DD-03ADD3C35C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452" y="3301322"/>
            <a:ext cx="2556594" cy="1534981"/>
          </a:xfrm>
          <a:prstGeom prst="rect">
            <a:avLst/>
          </a:prstGeom>
        </p:spPr>
      </p:pic>
      <p:pic>
        <p:nvPicPr>
          <p:cNvPr id="1042" name="图片 1041">
            <a:extLst>
              <a:ext uri="{FF2B5EF4-FFF2-40B4-BE49-F238E27FC236}">
                <a16:creationId xmlns:a16="http://schemas.microsoft.com/office/drawing/2014/main" xmlns="" id="{A577BA9F-A726-47AC-9D2B-20FF28B9E5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5936" y="3411614"/>
            <a:ext cx="2294736" cy="1424689"/>
          </a:xfrm>
          <a:prstGeom prst="rect">
            <a:avLst/>
          </a:prstGeom>
        </p:spPr>
      </p:pic>
      <p:pic>
        <p:nvPicPr>
          <p:cNvPr id="1046" name="图片 1045">
            <a:extLst>
              <a:ext uri="{FF2B5EF4-FFF2-40B4-BE49-F238E27FC236}">
                <a16:creationId xmlns:a16="http://schemas.microsoft.com/office/drawing/2014/main" xmlns="" id="{EA4B5903-16EF-4CCD-9927-47431534F3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80126" y="1878038"/>
            <a:ext cx="2466154" cy="1534981"/>
          </a:xfrm>
          <a:prstGeom prst="rect">
            <a:avLst/>
          </a:prstGeom>
        </p:spPr>
      </p:pic>
      <p:sp>
        <p:nvSpPr>
          <p:cNvPr id="28" name="矩形 27">
            <a:extLst>
              <a:ext uri="{FF2B5EF4-FFF2-40B4-BE49-F238E27FC236}">
                <a16:creationId xmlns:a16="http://schemas.microsoft.com/office/drawing/2014/main" xmlns="" id="{1EC8098B-D2CD-4F0F-9BEF-F872119E2DB8}"/>
              </a:ext>
            </a:extLst>
          </p:cNvPr>
          <p:cNvSpPr/>
          <p:nvPr/>
        </p:nvSpPr>
        <p:spPr>
          <a:xfrm>
            <a:off x="1" y="487678"/>
            <a:ext cx="4368776" cy="4417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lvl="0" algn="ctr" defTabSz="914583"/>
            <a:r>
              <a:rPr lang="en-US" altLang="zh-CN" sz="2800">
                <a:solidFill>
                  <a:srgbClr val="F1F3F2"/>
                </a:solidFill>
                <a:latin typeface="微软雅黑"/>
                <a:ea typeface="微软雅黑"/>
              </a:rPr>
              <a:t>Our Partners in Poland</a:t>
            </a:r>
            <a:endParaRPr lang="en-US" altLang="zh-CN" sz="2800" dirty="0">
              <a:solidFill>
                <a:srgbClr val="F1F3F2"/>
              </a:solidFill>
              <a:latin typeface="微软雅黑"/>
              <a:ea typeface="微软雅黑"/>
            </a:endParaRPr>
          </a:p>
        </p:txBody>
      </p:sp>
      <p:sp>
        <p:nvSpPr>
          <p:cNvPr id="6" name="文本框 5">
            <a:extLst>
              <a:ext uri="{FF2B5EF4-FFF2-40B4-BE49-F238E27FC236}">
                <a16:creationId xmlns:a16="http://schemas.microsoft.com/office/drawing/2014/main" xmlns="" id="{C9DA786D-760F-417B-9BC9-879CEBD635D2}"/>
              </a:ext>
            </a:extLst>
          </p:cNvPr>
          <p:cNvSpPr txBox="1"/>
          <p:nvPr/>
        </p:nvSpPr>
        <p:spPr>
          <a:xfrm>
            <a:off x="36290" y="1033567"/>
            <a:ext cx="8590170" cy="674881"/>
          </a:xfrm>
          <a:prstGeom prst="rect">
            <a:avLst/>
          </a:prstGeom>
          <a:noFill/>
        </p:spPr>
        <p:txBody>
          <a:bodyPr wrap="square" lIns="73993" tIns="36997" rIns="73993" bIns="36997" rtlCol="0">
            <a:spAutoFit/>
          </a:bodyPr>
          <a:lstStyle/>
          <a:p>
            <a:pPr defTabSz="655562"/>
            <a:r>
              <a:rPr lang="en-US" altLang="zh-CN" sz="1300" dirty="0">
                <a:solidFill>
                  <a:prstClr val="black"/>
                </a:solidFill>
                <a:latin typeface="+mj-ea"/>
                <a:ea typeface="+mj-ea"/>
              </a:rPr>
              <a:t>DHIC Program has</a:t>
            </a:r>
            <a:r>
              <a:rPr lang="zh-CN" altLang="en-US" sz="1300" dirty="0">
                <a:solidFill>
                  <a:prstClr val="black"/>
                </a:solidFill>
                <a:latin typeface="+mj-ea"/>
                <a:ea typeface="+mj-ea"/>
              </a:rPr>
              <a:t> </a:t>
            </a:r>
            <a:r>
              <a:rPr lang="en-US" altLang="zh-CN" sz="1300" dirty="0">
                <a:solidFill>
                  <a:prstClr val="black"/>
                </a:solidFill>
                <a:latin typeface="+mj-ea"/>
                <a:ea typeface="+mj-ea"/>
              </a:rPr>
              <a:t>become the most famous credit and internship program in Europe. DHIC Program has cooperation with many partners in Poland, including Warsaw, </a:t>
            </a:r>
            <a:r>
              <a:rPr lang="pl-PL" altLang="zh-CN" sz="1300" dirty="0">
                <a:solidFill>
                  <a:prstClr val="black"/>
                </a:solidFill>
                <a:latin typeface="+mj-ea"/>
                <a:ea typeface="+mj-ea"/>
              </a:rPr>
              <a:t>Wroc</a:t>
            </a:r>
            <a:r>
              <a:rPr lang="en-US" altLang="zh-CN" sz="1300" dirty="0">
                <a:solidFill>
                  <a:prstClr val="black"/>
                </a:solidFill>
                <a:latin typeface="+mj-ea"/>
                <a:ea typeface="+mj-ea"/>
              </a:rPr>
              <a:t>l</a:t>
            </a:r>
            <a:r>
              <a:rPr lang="pl-PL" altLang="zh-CN" sz="1300" dirty="0">
                <a:solidFill>
                  <a:prstClr val="black"/>
                </a:solidFill>
                <a:latin typeface="+mj-ea"/>
                <a:ea typeface="+mj-ea"/>
              </a:rPr>
              <a:t>aw</a:t>
            </a:r>
            <a:r>
              <a:rPr lang="en-US" altLang="zh-CN" sz="1300" dirty="0">
                <a:solidFill>
                  <a:prstClr val="black"/>
                </a:solidFill>
                <a:latin typeface="+mj-ea"/>
                <a:ea typeface="+mj-ea"/>
              </a:rPr>
              <a:t>, </a:t>
            </a:r>
            <a:r>
              <a:rPr lang="pl-PL" altLang="zh-CN" sz="1300" dirty="0">
                <a:solidFill>
                  <a:prstClr val="black"/>
                </a:solidFill>
                <a:latin typeface="+mj-ea"/>
                <a:ea typeface="+mj-ea"/>
              </a:rPr>
              <a:t>Krak</a:t>
            </a:r>
            <a:r>
              <a:rPr lang="en-US" altLang="zh-CN" sz="1300" dirty="0">
                <a:solidFill>
                  <a:prstClr val="black"/>
                </a:solidFill>
                <a:latin typeface="+mj-ea"/>
                <a:ea typeface="+mj-ea"/>
              </a:rPr>
              <a:t>o</a:t>
            </a:r>
            <a:r>
              <a:rPr lang="pl-PL" altLang="zh-CN" sz="1300" dirty="0">
                <a:solidFill>
                  <a:prstClr val="black"/>
                </a:solidFill>
                <a:latin typeface="+mj-ea"/>
                <a:ea typeface="+mj-ea"/>
              </a:rPr>
              <a:t>w</a:t>
            </a:r>
            <a:r>
              <a:rPr lang="en-US" altLang="zh-CN" sz="1300" dirty="0">
                <a:solidFill>
                  <a:prstClr val="black"/>
                </a:solidFill>
                <a:latin typeface="+mj-ea"/>
                <a:ea typeface="+mj-ea"/>
              </a:rPr>
              <a:t>, </a:t>
            </a:r>
            <a:r>
              <a:rPr lang="pl-PL" altLang="zh-CN" sz="1300" dirty="0">
                <a:solidFill>
                  <a:prstClr val="black"/>
                </a:solidFill>
                <a:latin typeface="+mj-ea"/>
                <a:ea typeface="+mj-ea"/>
              </a:rPr>
              <a:t>Gda</a:t>
            </a:r>
            <a:r>
              <a:rPr lang="en-US" altLang="zh-CN" sz="1300" dirty="0">
                <a:solidFill>
                  <a:prstClr val="black"/>
                </a:solidFill>
                <a:latin typeface="+mj-ea"/>
                <a:ea typeface="+mj-ea"/>
              </a:rPr>
              <a:t>n</a:t>
            </a:r>
            <a:r>
              <a:rPr lang="pl-PL" altLang="zh-CN" sz="1300" dirty="0">
                <a:solidFill>
                  <a:prstClr val="black"/>
                </a:solidFill>
                <a:latin typeface="+mj-ea"/>
                <a:ea typeface="+mj-ea"/>
              </a:rPr>
              <a:t>sk</a:t>
            </a:r>
            <a:r>
              <a:rPr lang="en-US" altLang="zh-CN" sz="1300" dirty="0">
                <a:solidFill>
                  <a:prstClr val="black"/>
                </a:solidFill>
                <a:latin typeface="+mj-ea"/>
                <a:ea typeface="+mj-ea"/>
              </a:rPr>
              <a:t>, </a:t>
            </a:r>
            <a:r>
              <a:rPr lang="pl-PL" altLang="zh-CN" sz="1300" dirty="0">
                <a:solidFill>
                  <a:prstClr val="black"/>
                </a:solidFill>
                <a:latin typeface="+mj-ea"/>
                <a:ea typeface="+mj-ea"/>
              </a:rPr>
              <a:t>Poznan</a:t>
            </a:r>
            <a:r>
              <a:rPr lang="en-US" altLang="zh-CN" sz="1300" dirty="0">
                <a:solidFill>
                  <a:prstClr val="black"/>
                </a:solidFill>
                <a:latin typeface="+mj-ea"/>
                <a:ea typeface="+mj-ea"/>
              </a:rPr>
              <a:t>, Katowice and etc. </a:t>
            </a:r>
            <a:endParaRPr lang="zh-CN" altLang="en-US" sz="1300" dirty="0">
              <a:solidFill>
                <a:prstClr val="black"/>
              </a:solidFill>
              <a:latin typeface="+mj-ea"/>
              <a:ea typeface="+mj-ea"/>
            </a:endParaRPr>
          </a:p>
        </p:txBody>
      </p:sp>
      <p:sp>
        <p:nvSpPr>
          <p:cNvPr id="11" name="矩形 10"/>
          <p:cNvSpPr/>
          <p:nvPr/>
        </p:nvSpPr>
        <p:spPr>
          <a:xfrm>
            <a:off x="2205935" y="3004592"/>
            <a:ext cx="4740345" cy="408427"/>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12" name="矩形 11"/>
          <p:cNvSpPr/>
          <p:nvPr/>
        </p:nvSpPr>
        <p:spPr>
          <a:xfrm>
            <a:off x="28381" y="4444752"/>
            <a:ext cx="9117209" cy="391551"/>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993" tIns="36997" rIns="73993" bIns="36997" rtlCol="0" anchor="ctr"/>
          <a:lstStyle/>
          <a:p>
            <a:pPr algn="ctr" defTabSz="655562"/>
            <a:endParaRPr lang="zh-CN" altLang="en-US" sz="1300">
              <a:solidFill>
                <a:prstClr val="white"/>
              </a:solidFill>
              <a:latin typeface="Calibri Light"/>
              <a:ea typeface="微软雅黑 Light"/>
            </a:endParaRPr>
          </a:p>
        </p:txBody>
      </p:sp>
      <p:sp>
        <p:nvSpPr>
          <p:cNvPr id="2" name="矩形 1"/>
          <p:cNvSpPr/>
          <p:nvPr/>
        </p:nvSpPr>
        <p:spPr>
          <a:xfrm>
            <a:off x="288720" y="4516760"/>
            <a:ext cx="1678665" cy="261610"/>
          </a:xfrm>
          <a:prstGeom prst="rect">
            <a:avLst/>
          </a:prstGeom>
        </p:spPr>
        <p:txBody>
          <a:bodyPr wrap="none">
            <a:spAutoFit/>
          </a:bodyPr>
          <a:lstStyle/>
          <a:p>
            <a:r>
              <a:rPr lang="en-US" altLang="zh-CN" sz="1100" dirty="0" err="1">
                <a:solidFill>
                  <a:prstClr val="white"/>
                </a:solidFill>
                <a:latin typeface="Calibri Light"/>
                <a:ea typeface="微软雅黑 Light"/>
              </a:rPr>
              <a:t>Uniwersytet</a:t>
            </a:r>
            <a:r>
              <a:rPr lang="en-US" altLang="zh-CN" sz="1100" dirty="0">
                <a:solidFill>
                  <a:prstClr val="white"/>
                </a:solidFill>
                <a:latin typeface="Calibri Light"/>
                <a:ea typeface="微软雅黑 Light"/>
              </a:rPr>
              <a:t> </a:t>
            </a:r>
            <a:r>
              <a:rPr lang="en-US" altLang="zh-CN" sz="1100" dirty="0" err="1">
                <a:solidFill>
                  <a:prstClr val="white"/>
                </a:solidFill>
                <a:latin typeface="Calibri Light"/>
                <a:ea typeface="微软雅黑 Light"/>
              </a:rPr>
              <a:t>Wrocławski</a:t>
            </a:r>
            <a:r>
              <a:rPr lang="en-US" altLang="zh-CN" sz="1100" dirty="0">
                <a:solidFill>
                  <a:prstClr val="white"/>
                </a:solidFill>
                <a:latin typeface="Calibri Light"/>
                <a:ea typeface="微软雅黑 Light"/>
              </a:rPr>
              <a:t>	</a:t>
            </a:r>
            <a:endParaRPr lang="zh-CN" altLang="en-US" sz="1100" dirty="0">
              <a:solidFill>
                <a:prstClr val="white"/>
              </a:solidFill>
              <a:latin typeface="Calibri Light"/>
              <a:ea typeface="微软雅黑 Light"/>
            </a:endParaRPr>
          </a:p>
        </p:txBody>
      </p:sp>
      <p:sp>
        <p:nvSpPr>
          <p:cNvPr id="3" name="矩形 2"/>
          <p:cNvSpPr/>
          <p:nvPr/>
        </p:nvSpPr>
        <p:spPr>
          <a:xfrm>
            <a:off x="2478331" y="3005753"/>
            <a:ext cx="1734423" cy="430887"/>
          </a:xfrm>
          <a:prstGeom prst="rect">
            <a:avLst/>
          </a:prstGeom>
        </p:spPr>
        <p:txBody>
          <a:bodyPr wrap="square">
            <a:spAutoFit/>
          </a:bodyPr>
          <a:lstStyle/>
          <a:p>
            <a:pPr algn="ctr"/>
            <a:r>
              <a:rPr lang="pl-PL" altLang="zh-CN" sz="1100" dirty="0">
                <a:solidFill>
                  <a:prstClr val="white"/>
                </a:solidFill>
                <a:latin typeface="Calibri Light"/>
                <a:ea typeface="微软雅黑 Light"/>
              </a:rPr>
              <a:t>Szkoła Główna Turystyki i Rekreacji w Warszawie</a:t>
            </a:r>
            <a:endParaRPr lang="zh-CN" altLang="en-US" sz="1100" dirty="0">
              <a:solidFill>
                <a:prstClr val="white"/>
              </a:solidFill>
              <a:latin typeface="Calibri Light"/>
              <a:ea typeface="微软雅黑 Light"/>
            </a:endParaRPr>
          </a:p>
        </p:txBody>
      </p:sp>
      <p:sp>
        <p:nvSpPr>
          <p:cNvPr id="4" name="矩形 3"/>
          <p:cNvSpPr/>
          <p:nvPr/>
        </p:nvSpPr>
        <p:spPr>
          <a:xfrm>
            <a:off x="2301196" y="4444752"/>
            <a:ext cx="2085190" cy="430887"/>
          </a:xfrm>
          <a:prstGeom prst="rect">
            <a:avLst/>
          </a:prstGeom>
        </p:spPr>
        <p:txBody>
          <a:bodyPr wrap="square">
            <a:spAutoFit/>
          </a:bodyPr>
          <a:lstStyle/>
          <a:p>
            <a:pPr algn="ctr"/>
            <a:r>
              <a:rPr lang="pl-PL" altLang="zh-CN" sz="1100" dirty="0">
                <a:solidFill>
                  <a:prstClr val="white"/>
                </a:solidFill>
                <a:latin typeface="Calibri Light"/>
                <a:ea typeface="微软雅黑 Light"/>
              </a:rPr>
              <a:t>Wyższa Szkoła Handlowa we Wrocławiu</a:t>
            </a:r>
            <a:endParaRPr lang="zh-CN" altLang="en-US" sz="1100" dirty="0">
              <a:solidFill>
                <a:prstClr val="white"/>
              </a:solidFill>
              <a:latin typeface="Calibri Light"/>
              <a:ea typeface="微软雅黑 Light"/>
            </a:endParaRPr>
          </a:p>
        </p:txBody>
      </p:sp>
      <p:sp>
        <p:nvSpPr>
          <p:cNvPr id="5" name="矩形 4"/>
          <p:cNvSpPr/>
          <p:nvPr/>
        </p:nvSpPr>
        <p:spPr>
          <a:xfrm>
            <a:off x="4602963" y="3090391"/>
            <a:ext cx="2220480" cy="261610"/>
          </a:xfrm>
          <a:prstGeom prst="rect">
            <a:avLst/>
          </a:prstGeom>
        </p:spPr>
        <p:txBody>
          <a:bodyPr wrap="none">
            <a:spAutoFit/>
          </a:bodyPr>
          <a:lstStyle/>
          <a:p>
            <a:r>
              <a:rPr lang="pl-PL" altLang="zh-CN" sz="1100" dirty="0" smtClean="0">
                <a:solidFill>
                  <a:prstClr val="white"/>
                </a:solidFill>
                <a:latin typeface="Calibri Light"/>
                <a:ea typeface="微软雅黑 Light"/>
              </a:rPr>
              <a:t>Wyższa Szkoła Bankowa w Poznaniu</a:t>
            </a:r>
            <a:endParaRPr lang="zh-CN" altLang="en-US" sz="1100" dirty="0">
              <a:solidFill>
                <a:prstClr val="white"/>
              </a:solidFill>
              <a:latin typeface="Calibri Light"/>
              <a:ea typeface="微软雅黑 Light"/>
            </a:endParaRPr>
          </a:p>
        </p:txBody>
      </p:sp>
      <p:sp>
        <p:nvSpPr>
          <p:cNvPr id="7" name="矩形 6"/>
          <p:cNvSpPr/>
          <p:nvPr/>
        </p:nvSpPr>
        <p:spPr>
          <a:xfrm>
            <a:off x="4795560" y="4372744"/>
            <a:ext cx="1793458" cy="492443"/>
          </a:xfrm>
          <a:prstGeom prst="rect">
            <a:avLst/>
          </a:prstGeom>
        </p:spPr>
        <p:txBody>
          <a:bodyPr wrap="square">
            <a:spAutoFit/>
          </a:bodyPr>
          <a:lstStyle/>
          <a:p>
            <a:pPr algn="ctr"/>
            <a:r>
              <a:rPr lang="pl-PL" altLang="zh-CN" dirty="0"/>
              <a:t> </a:t>
            </a:r>
            <a:r>
              <a:rPr lang="pl-PL" altLang="zh-CN" sz="1100" dirty="0">
                <a:solidFill>
                  <a:prstClr val="white"/>
                </a:solidFill>
                <a:latin typeface="Calibri Light"/>
                <a:ea typeface="微软雅黑 Light"/>
              </a:rPr>
              <a:t>Akademia Wychowania Fizycznego w Krakowie</a:t>
            </a:r>
            <a:endParaRPr lang="zh-CN" altLang="en-US" sz="1100" dirty="0">
              <a:solidFill>
                <a:prstClr val="white"/>
              </a:solidFill>
              <a:latin typeface="Calibri Light"/>
              <a:ea typeface="微软雅黑 Light"/>
            </a:endParaRPr>
          </a:p>
        </p:txBody>
      </p:sp>
      <p:sp>
        <p:nvSpPr>
          <p:cNvPr id="8" name="矩形 7"/>
          <p:cNvSpPr/>
          <p:nvPr/>
        </p:nvSpPr>
        <p:spPr>
          <a:xfrm>
            <a:off x="7049530" y="4413255"/>
            <a:ext cx="2002271" cy="430887"/>
          </a:xfrm>
          <a:prstGeom prst="rect">
            <a:avLst/>
          </a:prstGeom>
        </p:spPr>
        <p:txBody>
          <a:bodyPr wrap="square">
            <a:spAutoFit/>
          </a:bodyPr>
          <a:lstStyle/>
          <a:p>
            <a:pPr algn="ctr"/>
            <a:r>
              <a:rPr lang="pl-PL" altLang="zh-CN" sz="1100" dirty="0">
                <a:solidFill>
                  <a:prstClr val="white"/>
                </a:solidFill>
                <a:latin typeface="Calibri Light"/>
                <a:ea typeface="微软雅黑 Light"/>
              </a:rPr>
              <a:t>Akademia Wychowania Fizycznego w Katowicach</a:t>
            </a:r>
            <a:endParaRPr lang="zh-CN" altLang="en-US" sz="1100" dirty="0">
              <a:solidFill>
                <a:prstClr val="white"/>
              </a:solidFill>
              <a:latin typeface="Calibri Light"/>
              <a:ea typeface="微软雅黑 Light"/>
            </a:endParaRPr>
          </a:p>
        </p:txBody>
      </p:sp>
    </p:spTree>
    <p:extLst>
      <p:ext uri="{BB962C8B-B14F-4D97-AF65-F5344CB8AC3E}">
        <p14:creationId xmlns:p14="http://schemas.microsoft.com/office/powerpoint/2010/main" val="264531715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world.haiwainet.cn/NMediaFile/2014/0728/LOCAL20140728150400006230757342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62285" y="4118885"/>
            <a:ext cx="2904836" cy="9380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62285" y="2910247"/>
            <a:ext cx="1864189" cy="1212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62284" y="1850656"/>
            <a:ext cx="1389291" cy="105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969638" y="2910247"/>
            <a:ext cx="1197483" cy="1204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Administrator\Desktop\法国项目\餐饮部实习.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62284" y="1"/>
            <a:ext cx="1781872" cy="18506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法国项目\餐饮实习.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76358" y="1850656"/>
            <a:ext cx="1590763" cy="10595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Desktop\法国项目\烹饪.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772637" y="0"/>
            <a:ext cx="1387805" cy="18506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5"/>
          <p:cNvSpPr txBox="1"/>
          <p:nvPr/>
        </p:nvSpPr>
        <p:spPr>
          <a:xfrm>
            <a:off x="726036" y="196280"/>
            <a:ext cx="3991431" cy="954402"/>
          </a:xfrm>
          <a:prstGeom prst="rect">
            <a:avLst/>
          </a:prstGeom>
          <a:noFill/>
        </p:spPr>
        <p:txBody>
          <a:bodyPr wrap="square" lIns="36007" tIns="45729" rIns="36007" bIns="45729" rtlCol="0">
            <a:spAutoFit/>
          </a:bodyPr>
          <a:lstStyle/>
          <a:p>
            <a:pPr defTabSz="914583"/>
            <a:r>
              <a:rPr lang="vi-VN" sz="2800" dirty="0">
                <a:solidFill>
                  <a:srgbClr val="C51729"/>
                </a:solidFill>
                <a:latin typeface="+mj-ea"/>
                <a:ea typeface="+mj-ea"/>
                <a:cs typeface="Lato Light" charset="0"/>
              </a:rPr>
              <a:t>ALL ABOUT</a:t>
            </a:r>
          </a:p>
          <a:p>
            <a:pPr defTabSz="914583"/>
            <a:r>
              <a:rPr lang="vi-VN" sz="2800" b="1" dirty="0">
                <a:solidFill>
                  <a:srgbClr val="C51729"/>
                </a:solidFill>
                <a:latin typeface="+mj-ea"/>
                <a:ea typeface="+mj-ea"/>
                <a:cs typeface="Lato Black" charset="0"/>
              </a:rPr>
              <a:t>THE </a:t>
            </a:r>
            <a:r>
              <a:rPr lang="en-US" sz="2800" b="1" dirty="0">
                <a:solidFill>
                  <a:srgbClr val="C51729"/>
                </a:solidFill>
                <a:latin typeface="+mj-ea"/>
                <a:ea typeface="+mj-ea"/>
                <a:cs typeface="Lato Black" charset="0"/>
              </a:rPr>
              <a:t>DHIC PROGRAM</a:t>
            </a:r>
          </a:p>
        </p:txBody>
      </p:sp>
      <p:sp>
        <p:nvSpPr>
          <p:cNvPr id="19" name="矩形 18"/>
          <p:cNvSpPr/>
          <p:nvPr/>
        </p:nvSpPr>
        <p:spPr>
          <a:xfrm>
            <a:off x="0" y="315246"/>
            <a:ext cx="441511" cy="6731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endParaRPr lang="zh-CN" altLang="en-US"/>
          </a:p>
        </p:txBody>
      </p:sp>
      <p:sp>
        <p:nvSpPr>
          <p:cNvPr id="21" name="椭圆 20"/>
          <p:cNvSpPr/>
          <p:nvPr/>
        </p:nvSpPr>
        <p:spPr>
          <a:xfrm>
            <a:off x="322879" y="1249853"/>
            <a:ext cx="598836" cy="530603"/>
          </a:xfrm>
          <a:prstGeom prst="ellipse">
            <a:avLst/>
          </a:prstGeom>
          <a:gradFill flip="none" rotWithShape="1">
            <a:gsLst>
              <a:gs pos="100000">
                <a:srgbClr val="FCFCFC"/>
              </a:gs>
              <a:gs pos="0">
                <a:srgbClr val="CCCCCC"/>
              </a:gs>
            </a:gsLst>
            <a:lin ang="7200000" scaled="0"/>
            <a:tileRect/>
          </a:gradFill>
          <a:ln w="12700" cap="flat" cmpd="sng" algn="ctr">
            <a:gradFill>
              <a:gsLst>
                <a:gs pos="89000">
                  <a:sysClr val="window" lastClr="FFFFFF">
                    <a:lumMod val="85000"/>
                  </a:sysClr>
                </a:gs>
                <a:gs pos="0">
                  <a:sysClr val="window" lastClr="FFFFFF"/>
                </a:gs>
              </a:gsLst>
              <a:lin ang="7200000" scaled="0"/>
            </a:gradFill>
            <a:prstDash val="solid"/>
          </a:ln>
          <a:effectLst>
            <a:outerShdw blurRad="254000" dist="127000" dir="8160000" algn="tr" rotWithShape="0">
              <a:prstClr val="black">
                <a:alpha val="34000"/>
              </a:prstClr>
            </a:outerShdw>
          </a:effectLst>
        </p:spPr>
        <p:txBody>
          <a:bodyPr lIns="73993" tIns="36997" rIns="73993" bIns="36997" anchor="ctr"/>
          <a:lstStyle/>
          <a:p>
            <a:pPr algn="ctr" defTabSz="874082">
              <a:defRPr/>
            </a:pPr>
            <a:endParaRPr lang="zh-CN" altLang="en-US" sz="1700" kern="0">
              <a:solidFill>
                <a:srgbClr val="002060"/>
              </a:solidFill>
              <a:latin typeface="Calibri" panose="020F0502020204030204"/>
              <a:ea typeface="宋体" panose="02010600030101010101" pitchFamily="2" charset="-122"/>
            </a:endParaRPr>
          </a:p>
        </p:txBody>
      </p:sp>
      <p:sp>
        <p:nvSpPr>
          <p:cNvPr id="33" name="椭圆 32"/>
          <p:cNvSpPr/>
          <p:nvPr/>
        </p:nvSpPr>
        <p:spPr>
          <a:xfrm>
            <a:off x="3043321" y="1177845"/>
            <a:ext cx="598836" cy="530603"/>
          </a:xfrm>
          <a:prstGeom prst="ellipse">
            <a:avLst/>
          </a:prstGeom>
          <a:gradFill flip="none" rotWithShape="1">
            <a:gsLst>
              <a:gs pos="100000">
                <a:srgbClr val="FCFCFC"/>
              </a:gs>
              <a:gs pos="0">
                <a:srgbClr val="CCCCCC"/>
              </a:gs>
            </a:gsLst>
            <a:lin ang="7200000" scaled="0"/>
            <a:tileRect/>
          </a:gradFill>
          <a:ln w="12700" cap="flat" cmpd="sng" algn="ctr">
            <a:gradFill>
              <a:gsLst>
                <a:gs pos="89000">
                  <a:sysClr val="window" lastClr="FFFFFF">
                    <a:lumMod val="85000"/>
                  </a:sysClr>
                </a:gs>
                <a:gs pos="0">
                  <a:sysClr val="window" lastClr="FFFFFF"/>
                </a:gs>
              </a:gsLst>
              <a:lin ang="7200000" scaled="0"/>
            </a:gradFill>
            <a:prstDash val="solid"/>
          </a:ln>
          <a:effectLst>
            <a:outerShdw blurRad="254000" dist="127000" dir="8160000" algn="tr" rotWithShape="0">
              <a:prstClr val="black">
                <a:alpha val="34000"/>
              </a:prstClr>
            </a:outerShdw>
          </a:effectLst>
        </p:spPr>
        <p:txBody>
          <a:bodyPr lIns="73993" tIns="36997" rIns="73993" bIns="36997" anchor="ctr"/>
          <a:lstStyle/>
          <a:p>
            <a:pPr algn="ctr" defTabSz="874082">
              <a:defRPr/>
            </a:pPr>
            <a:endParaRPr lang="zh-CN" altLang="en-US" sz="1700" kern="0">
              <a:solidFill>
                <a:srgbClr val="002060"/>
              </a:solidFill>
              <a:latin typeface="Calibri" panose="020F0502020204030204"/>
              <a:ea typeface="宋体" panose="02010600030101010101" pitchFamily="2" charset="-122"/>
            </a:endParaRPr>
          </a:p>
        </p:txBody>
      </p:sp>
      <p:sp>
        <p:nvSpPr>
          <p:cNvPr id="35" name="矩形 34"/>
          <p:cNvSpPr/>
          <p:nvPr/>
        </p:nvSpPr>
        <p:spPr>
          <a:xfrm>
            <a:off x="916705" y="1636440"/>
            <a:ext cx="2066085" cy="806584"/>
          </a:xfrm>
          <a:prstGeom prst="rect">
            <a:avLst/>
          </a:prstGeom>
        </p:spPr>
        <p:txBody>
          <a:bodyPr wrap="square" lIns="73993" tIns="36997" rIns="73993" bIns="36997">
            <a:spAutoFit/>
          </a:bodyPr>
          <a:lstStyle/>
          <a:p>
            <a:pPr algn="just" defTabSz="655562">
              <a:lnSpc>
                <a:spcPct val="150000"/>
              </a:lnSpc>
            </a:pPr>
            <a:r>
              <a:rPr lang="en-US" altLang="zh-CN" sz="1100" dirty="0">
                <a:latin typeface="+mj-ea"/>
                <a:ea typeface="+mj-ea"/>
                <a:cs typeface="Arial" panose="020B0604020202020204" pitchFamily="34" charset="0"/>
              </a:rPr>
              <a:t>Duration: 13 weeks</a:t>
            </a:r>
          </a:p>
          <a:p>
            <a:pPr algn="just" defTabSz="655562">
              <a:lnSpc>
                <a:spcPct val="150000"/>
              </a:lnSpc>
            </a:pPr>
            <a:r>
              <a:rPr lang="en-US" altLang="zh-CN" sz="1100" dirty="0">
                <a:latin typeface="+mj-ea"/>
                <a:ea typeface="+mj-ea"/>
                <a:cs typeface="Arial" panose="020B0604020202020204" pitchFamily="34" charset="0"/>
              </a:rPr>
              <a:t>Choices: 8 optional courses</a:t>
            </a:r>
          </a:p>
          <a:p>
            <a:pPr algn="just" defTabSz="655562">
              <a:lnSpc>
                <a:spcPct val="150000"/>
              </a:lnSpc>
            </a:pPr>
            <a:r>
              <a:rPr lang="en-US" altLang="zh-CN" sz="1100" dirty="0">
                <a:latin typeface="+mj-ea"/>
                <a:ea typeface="+mj-ea"/>
                <a:cs typeface="Arial" panose="020B0604020202020204" pitchFamily="34" charset="0"/>
              </a:rPr>
              <a:t>Language:</a:t>
            </a:r>
            <a:r>
              <a:rPr lang="zh-CN" altLang="en-US" sz="1100" dirty="0">
                <a:latin typeface="+mj-ea"/>
                <a:ea typeface="+mj-ea"/>
                <a:cs typeface="Arial" panose="020B0604020202020204" pitchFamily="34" charset="0"/>
              </a:rPr>
              <a:t> </a:t>
            </a:r>
            <a:r>
              <a:rPr lang="en-US" altLang="zh-CN" sz="1100" dirty="0">
                <a:latin typeface="+mj-ea"/>
                <a:ea typeface="+mj-ea"/>
                <a:cs typeface="Arial" panose="020B0604020202020204" pitchFamily="34" charset="0"/>
              </a:rPr>
              <a:t>English</a:t>
            </a:r>
            <a:endParaRPr lang="zh-CN" altLang="zh-CN" sz="1100" dirty="0">
              <a:latin typeface="+mj-ea"/>
              <a:ea typeface="+mj-ea"/>
              <a:cs typeface="Arial" panose="020B0604020202020204" pitchFamily="34" charset="0"/>
            </a:endParaRPr>
          </a:p>
        </p:txBody>
      </p:sp>
      <p:sp>
        <p:nvSpPr>
          <p:cNvPr id="36" name="文本框 27"/>
          <p:cNvSpPr txBox="1"/>
          <p:nvPr/>
        </p:nvSpPr>
        <p:spPr>
          <a:xfrm>
            <a:off x="908168" y="1393869"/>
            <a:ext cx="810831" cy="274771"/>
          </a:xfrm>
          <a:prstGeom prst="rect">
            <a:avLst/>
          </a:prstGeom>
          <a:noFill/>
        </p:spPr>
        <p:txBody>
          <a:bodyPr wrap="none" lIns="73993" tIns="36997" rIns="73993" bIns="36997" rtlCol="0">
            <a:spAutoFit/>
          </a:bodyPr>
          <a:lstStyle/>
          <a:p>
            <a:pPr defTabSz="655562"/>
            <a:r>
              <a:rPr lang="en-US" altLang="zh-CN" sz="1300" b="1" dirty="0">
                <a:solidFill>
                  <a:srgbClr val="C51729"/>
                </a:solidFill>
                <a:latin typeface="微软雅黑" panose="020B0503020204020204" charset="-122"/>
                <a:ea typeface="微软雅黑" panose="020B0503020204020204" charset="-122"/>
              </a:rPr>
              <a:t>Courses</a:t>
            </a:r>
            <a:endParaRPr lang="zh-CN" altLang="en-US" sz="1300" b="1" dirty="0">
              <a:solidFill>
                <a:srgbClr val="C51729"/>
              </a:solidFill>
              <a:latin typeface="微软雅黑" panose="020B0503020204020204" charset="-122"/>
              <a:ea typeface="微软雅黑" panose="020B0503020204020204" charset="-122"/>
            </a:endParaRPr>
          </a:p>
        </p:txBody>
      </p:sp>
      <p:sp>
        <p:nvSpPr>
          <p:cNvPr id="37" name="矩形 36"/>
          <p:cNvSpPr/>
          <p:nvPr/>
        </p:nvSpPr>
        <p:spPr>
          <a:xfrm>
            <a:off x="3680912" y="1564432"/>
            <a:ext cx="2564423" cy="1568331"/>
          </a:xfrm>
          <a:prstGeom prst="rect">
            <a:avLst/>
          </a:prstGeom>
        </p:spPr>
        <p:txBody>
          <a:bodyPr wrap="square" lIns="73993" tIns="36997" rIns="73993" bIns="36997">
            <a:spAutoFit/>
          </a:bodyPr>
          <a:lstStyle/>
          <a:p>
            <a:pPr defTabSz="655562">
              <a:lnSpc>
                <a:spcPct val="150000"/>
              </a:lnSpc>
            </a:pPr>
            <a:r>
              <a:rPr lang="en-US" altLang="zh-CN" sz="1100" dirty="0">
                <a:latin typeface="+mj-ea"/>
                <a:ea typeface="+mj-ea"/>
                <a:cs typeface="Arial" panose="020B0604020202020204" pitchFamily="34" charset="0"/>
              </a:rPr>
              <a:t>Duration: 6 Months</a:t>
            </a:r>
          </a:p>
          <a:p>
            <a:pPr defTabSz="655562">
              <a:lnSpc>
                <a:spcPct val="150000"/>
              </a:lnSpc>
            </a:pPr>
            <a:r>
              <a:rPr lang="en-US" altLang="zh-CN" sz="1100" dirty="0">
                <a:latin typeface="+mj-ea"/>
                <a:ea typeface="+mj-ea"/>
                <a:cs typeface="Arial" panose="020B0604020202020204" pitchFamily="34" charset="0"/>
              </a:rPr>
              <a:t>Work Meals: Free </a:t>
            </a:r>
          </a:p>
          <a:p>
            <a:pPr defTabSz="655562">
              <a:lnSpc>
                <a:spcPct val="150000"/>
              </a:lnSpc>
            </a:pPr>
            <a:r>
              <a:rPr lang="en-US" altLang="zh-CN" sz="1100" dirty="0">
                <a:latin typeface="+mj-ea"/>
                <a:ea typeface="+mj-ea"/>
                <a:cs typeface="Arial" panose="020B0604020202020204" pitchFamily="34" charset="0"/>
              </a:rPr>
              <a:t>Accommodations: Free/House Pension</a:t>
            </a:r>
          </a:p>
          <a:p>
            <a:pPr defTabSz="655562">
              <a:lnSpc>
                <a:spcPct val="150000"/>
              </a:lnSpc>
            </a:pPr>
            <a:r>
              <a:rPr lang="en-US" altLang="zh-CN" sz="1100" dirty="0">
                <a:latin typeface="+mj-ea"/>
                <a:ea typeface="+mj-ea"/>
                <a:cs typeface="Arial" panose="020B0604020202020204" pitchFamily="34" charset="0"/>
              </a:rPr>
              <a:t>Allowance: About 325~625Euro/Month</a:t>
            </a:r>
          </a:p>
        </p:txBody>
      </p:sp>
      <p:sp>
        <p:nvSpPr>
          <p:cNvPr id="38" name="文本框 29"/>
          <p:cNvSpPr txBox="1"/>
          <p:nvPr/>
        </p:nvSpPr>
        <p:spPr>
          <a:xfrm>
            <a:off x="3684131" y="1321861"/>
            <a:ext cx="1006717" cy="274771"/>
          </a:xfrm>
          <a:prstGeom prst="rect">
            <a:avLst/>
          </a:prstGeom>
          <a:noFill/>
        </p:spPr>
        <p:txBody>
          <a:bodyPr wrap="none" lIns="73993" tIns="36997" rIns="73993" bIns="36997" rtlCol="0">
            <a:spAutoFit/>
          </a:bodyPr>
          <a:lstStyle/>
          <a:p>
            <a:pPr defTabSz="655562"/>
            <a:r>
              <a:rPr lang="da-DK" altLang="zh-CN" sz="1300" b="1" dirty="0">
                <a:solidFill>
                  <a:srgbClr val="C51729"/>
                </a:solidFill>
                <a:latin typeface="微软雅黑" panose="020B0503020204020204" charset="-122"/>
                <a:ea typeface="微软雅黑" panose="020B0503020204020204" charset="-122"/>
              </a:rPr>
              <a:t>Internship</a:t>
            </a:r>
            <a:endParaRPr lang="zh-CN" altLang="en-US" sz="1300" b="1" dirty="0">
              <a:solidFill>
                <a:srgbClr val="C51729"/>
              </a:solidFill>
              <a:latin typeface="微软雅黑" panose="020B0503020204020204" charset="-122"/>
              <a:ea typeface="微软雅黑" panose="020B0503020204020204" charset="-122"/>
            </a:endParaRPr>
          </a:p>
        </p:txBody>
      </p:sp>
      <p:sp>
        <p:nvSpPr>
          <p:cNvPr id="39" name="AutoShape 4"/>
          <p:cNvSpPr/>
          <p:nvPr/>
        </p:nvSpPr>
        <p:spPr bwMode="auto">
          <a:xfrm>
            <a:off x="3198465" y="1314858"/>
            <a:ext cx="288551" cy="2565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C51729"/>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6419" tIns="36419" rIns="36419" bIns="36419" anchor="ctr"/>
          <a:lstStyle/>
          <a:p>
            <a:pPr defTabSz="437041">
              <a:defRPr/>
            </a:pPr>
            <a:endParaRPr lang="en-US" sz="2900" kern="0">
              <a:solidFill>
                <a:srgbClr val="FFFFFF"/>
              </a:solidFill>
              <a:effectLst>
                <a:outerShdw blurRad="38100" dist="38100" dir="2700000" algn="tl">
                  <a:srgbClr val="000000"/>
                </a:outerShdw>
              </a:effectLst>
              <a:latin typeface="Calibri" panose="020F0502020204030204"/>
              <a:ea typeface="微软雅黑 Light"/>
            </a:endParaRPr>
          </a:p>
        </p:txBody>
      </p:sp>
      <p:sp>
        <p:nvSpPr>
          <p:cNvPr id="40" name="KSO_Shape"/>
          <p:cNvSpPr/>
          <p:nvPr/>
        </p:nvSpPr>
        <p:spPr bwMode="auto">
          <a:xfrm>
            <a:off x="487440" y="1383603"/>
            <a:ext cx="269715" cy="299903"/>
          </a:xfrm>
          <a:custGeom>
            <a:avLst/>
            <a:gdLst>
              <a:gd name="T0" fmla="*/ 1572253 w 2913"/>
              <a:gd name="T1" fmla="*/ 556386 h 2922"/>
              <a:gd name="T2" fmla="*/ 1238334 w 2913"/>
              <a:gd name="T3" fmla="*/ 222431 h 2922"/>
              <a:gd name="T4" fmla="*/ 1405293 w 2913"/>
              <a:gd name="T5" fmla="*/ 54838 h 2922"/>
              <a:gd name="T6" fmla="*/ 1606138 w 2913"/>
              <a:gd name="T7" fmla="*/ 54838 h 2922"/>
              <a:gd name="T8" fmla="*/ 1739212 w 2913"/>
              <a:gd name="T9" fmla="*/ 188543 h 2922"/>
              <a:gd name="T10" fmla="*/ 1739212 w 2913"/>
              <a:gd name="T11" fmla="*/ 389408 h 2922"/>
              <a:gd name="T12" fmla="*/ 1572253 w 2913"/>
              <a:gd name="T13" fmla="*/ 556386 h 2922"/>
              <a:gd name="T14" fmla="*/ 602533 w 2913"/>
              <a:gd name="T15" fmla="*/ 1526209 h 2922"/>
              <a:gd name="T16" fmla="*/ 268614 w 2913"/>
              <a:gd name="T17" fmla="*/ 1192255 h 2922"/>
              <a:gd name="T18" fmla="*/ 1176109 w 2913"/>
              <a:gd name="T19" fmla="*/ 291440 h 2922"/>
              <a:gd name="T20" fmla="*/ 1510028 w 2913"/>
              <a:gd name="T21" fmla="*/ 625395 h 2922"/>
              <a:gd name="T22" fmla="*/ 602533 w 2913"/>
              <a:gd name="T23" fmla="*/ 1526209 h 2922"/>
              <a:gd name="T24" fmla="*/ 0 w 2913"/>
              <a:gd name="T25" fmla="*/ 1800397 h 2922"/>
              <a:gd name="T26" fmla="*/ 203309 w 2913"/>
              <a:gd name="T27" fmla="*/ 1257567 h 2922"/>
              <a:gd name="T28" fmla="*/ 534147 w 2913"/>
              <a:gd name="T29" fmla="*/ 1588441 h 2922"/>
              <a:gd name="T30" fmla="*/ 0 w 2913"/>
              <a:gd name="T31" fmla="*/ 1800397 h 29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13" h="2922">
                <a:moveTo>
                  <a:pt x="2552" y="903"/>
                </a:moveTo>
                <a:cubicBezTo>
                  <a:pt x="2010" y="361"/>
                  <a:pt x="2010" y="361"/>
                  <a:pt x="2010" y="361"/>
                </a:cubicBezTo>
                <a:cubicBezTo>
                  <a:pt x="2281" y="89"/>
                  <a:pt x="2281" y="89"/>
                  <a:pt x="2281" y="89"/>
                </a:cubicBezTo>
                <a:cubicBezTo>
                  <a:pt x="2371" y="0"/>
                  <a:pt x="2517" y="0"/>
                  <a:pt x="2607" y="89"/>
                </a:cubicBezTo>
                <a:cubicBezTo>
                  <a:pt x="2823" y="306"/>
                  <a:pt x="2823" y="306"/>
                  <a:pt x="2823" y="306"/>
                </a:cubicBezTo>
                <a:cubicBezTo>
                  <a:pt x="2913" y="396"/>
                  <a:pt x="2913" y="542"/>
                  <a:pt x="2823" y="632"/>
                </a:cubicBezTo>
                <a:lnTo>
                  <a:pt x="2552" y="903"/>
                </a:lnTo>
                <a:close/>
                <a:moveTo>
                  <a:pt x="978" y="2477"/>
                </a:moveTo>
                <a:cubicBezTo>
                  <a:pt x="436" y="1935"/>
                  <a:pt x="436" y="1935"/>
                  <a:pt x="436" y="1935"/>
                </a:cubicBezTo>
                <a:cubicBezTo>
                  <a:pt x="1909" y="473"/>
                  <a:pt x="1909" y="473"/>
                  <a:pt x="1909" y="473"/>
                </a:cubicBezTo>
                <a:cubicBezTo>
                  <a:pt x="2451" y="1015"/>
                  <a:pt x="2451" y="1015"/>
                  <a:pt x="2451" y="1015"/>
                </a:cubicBezTo>
                <a:lnTo>
                  <a:pt x="978" y="2477"/>
                </a:lnTo>
                <a:close/>
                <a:moveTo>
                  <a:pt x="0" y="2922"/>
                </a:moveTo>
                <a:cubicBezTo>
                  <a:pt x="330" y="2041"/>
                  <a:pt x="330" y="2041"/>
                  <a:pt x="330" y="2041"/>
                </a:cubicBezTo>
                <a:cubicBezTo>
                  <a:pt x="867" y="2578"/>
                  <a:pt x="867" y="2578"/>
                  <a:pt x="867" y="2578"/>
                </a:cubicBezTo>
                <a:lnTo>
                  <a:pt x="0" y="2922"/>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73993" tIns="36997" rIns="73993" bIns="36997"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655562"/>
            <a:endParaRPr lang="zh-CN" altLang="en-US" sz="1300">
              <a:solidFill>
                <a:prstClr val="black"/>
              </a:solidFill>
            </a:endParaRPr>
          </a:p>
        </p:txBody>
      </p:sp>
      <p:graphicFrame>
        <p:nvGraphicFramePr>
          <p:cNvPr id="41" name="表格 40">
            <a:extLst>
              <a:ext uri="{FF2B5EF4-FFF2-40B4-BE49-F238E27FC236}">
                <a16:creationId xmlns:a16="http://schemas.microsoft.com/office/drawing/2014/main" xmlns="" id="{3ACAE4A6-7D81-41C0-BFAC-EC0F956E9E19}"/>
              </a:ext>
            </a:extLst>
          </p:cNvPr>
          <p:cNvGraphicFramePr>
            <a:graphicFrameLocks noGrp="1"/>
          </p:cNvGraphicFramePr>
          <p:nvPr>
            <p:extLst>
              <p:ext uri="{D42A27DB-BD31-4B8C-83A1-F6EECF244321}">
                <p14:modId xmlns:p14="http://schemas.microsoft.com/office/powerpoint/2010/main" val="3069642018"/>
              </p:ext>
            </p:extLst>
          </p:nvPr>
        </p:nvGraphicFramePr>
        <p:xfrm>
          <a:off x="252314" y="3220616"/>
          <a:ext cx="5832649" cy="1672539"/>
        </p:xfrm>
        <a:graphic>
          <a:graphicData uri="http://schemas.openxmlformats.org/drawingml/2006/table">
            <a:tbl>
              <a:tblPr>
                <a:tableStyleId>{5C22544A-7EE6-4342-B048-85BDC9FD1C3A}</a:tableStyleId>
              </a:tblPr>
              <a:tblGrid>
                <a:gridCol w="1323830">
                  <a:extLst>
                    <a:ext uri="{9D8B030D-6E8A-4147-A177-3AD203B41FA5}">
                      <a16:colId xmlns:a16="http://schemas.microsoft.com/office/drawing/2014/main" xmlns="" val="2434240251"/>
                    </a:ext>
                  </a:extLst>
                </a:gridCol>
                <a:gridCol w="1397376">
                  <a:extLst>
                    <a:ext uri="{9D8B030D-6E8A-4147-A177-3AD203B41FA5}">
                      <a16:colId xmlns:a16="http://schemas.microsoft.com/office/drawing/2014/main" xmlns="" val="295116665"/>
                    </a:ext>
                  </a:extLst>
                </a:gridCol>
                <a:gridCol w="1527266">
                  <a:extLst>
                    <a:ext uri="{9D8B030D-6E8A-4147-A177-3AD203B41FA5}">
                      <a16:colId xmlns:a16="http://schemas.microsoft.com/office/drawing/2014/main" xmlns="" val="3582552514"/>
                    </a:ext>
                  </a:extLst>
                </a:gridCol>
                <a:gridCol w="1584177">
                  <a:extLst>
                    <a:ext uri="{9D8B030D-6E8A-4147-A177-3AD203B41FA5}">
                      <a16:colId xmlns:a16="http://schemas.microsoft.com/office/drawing/2014/main" xmlns="" val="3145929032"/>
                    </a:ext>
                  </a:extLst>
                </a:gridCol>
              </a:tblGrid>
              <a:tr h="624763">
                <a:tc>
                  <a:txBody>
                    <a:bodyPr/>
                    <a:lstStyle/>
                    <a:p>
                      <a:pPr algn="ctr" fontAlgn="ctr"/>
                      <a:r>
                        <a:rPr lang="en-US" sz="1200" b="1" u="none" strike="noStrike" dirty="0">
                          <a:solidFill>
                            <a:schemeClr val="bg1"/>
                          </a:solidFill>
                          <a:effectLst/>
                          <a:latin typeface="+mj-ea"/>
                          <a:ea typeface="+mj-ea"/>
                        </a:rPr>
                        <a:t>Timetable</a:t>
                      </a:r>
                      <a:endParaRPr lang="en-US" sz="1200" b="1" i="0" u="none" strike="noStrike" dirty="0">
                        <a:solidFill>
                          <a:schemeClr val="bg1"/>
                        </a:solidFill>
                        <a:effectLst/>
                        <a:latin typeface="+mj-ea"/>
                        <a:ea typeface="+mj-ea"/>
                      </a:endParaRPr>
                    </a:p>
                  </a:txBody>
                  <a:tcPr marL="7621" marR="7621" marT="6753" marB="0" anchor="ctr">
                    <a:solidFill>
                      <a:srgbClr val="A40000"/>
                    </a:solidFill>
                  </a:tcPr>
                </a:tc>
                <a:tc>
                  <a:txBody>
                    <a:bodyPr/>
                    <a:lstStyle/>
                    <a:p>
                      <a:pPr algn="ctr" fontAlgn="ctr"/>
                      <a:r>
                        <a:rPr lang="en-US" sz="1200" b="1" u="none" strike="noStrike" dirty="0">
                          <a:solidFill>
                            <a:schemeClr val="bg1"/>
                          </a:solidFill>
                          <a:effectLst/>
                          <a:latin typeface="+mj-ea"/>
                          <a:ea typeface="+mj-ea"/>
                        </a:rPr>
                        <a:t>Registration and Orientation</a:t>
                      </a:r>
                      <a:endParaRPr lang="en-US" sz="1200" b="1" i="0" u="none" strike="noStrike" dirty="0">
                        <a:solidFill>
                          <a:schemeClr val="bg1"/>
                        </a:solidFill>
                        <a:effectLst/>
                        <a:latin typeface="+mj-ea"/>
                        <a:ea typeface="+mj-ea"/>
                      </a:endParaRPr>
                    </a:p>
                  </a:txBody>
                  <a:tcPr marL="7621" marR="7621" marT="6753" marB="0" anchor="ctr">
                    <a:solidFill>
                      <a:srgbClr val="A40000"/>
                    </a:solidFill>
                  </a:tcPr>
                </a:tc>
                <a:tc>
                  <a:txBody>
                    <a:bodyPr/>
                    <a:lstStyle/>
                    <a:p>
                      <a:pPr algn="ctr" fontAlgn="ctr"/>
                      <a:r>
                        <a:rPr lang="en-US" sz="1200" b="1" u="none" strike="noStrike" dirty="0">
                          <a:solidFill>
                            <a:schemeClr val="bg1"/>
                          </a:solidFill>
                          <a:effectLst/>
                          <a:latin typeface="+mj-ea"/>
                          <a:ea typeface="+mj-ea"/>
                        </a:rPr>
                        <a:t>Study in SHU</a:t>
                      </a:r>
                      <a:endParaRPr lang="en-US" sz="1200" b="1" i="0" u="none" strike="noStrike" dirty="0">
                        <a:solidFill>
                          <a:schemeClr val="bg1"/>
                        </a:solidFill>
                        <a:effectLst/>
                        <a:latin typeface="+mj-ea"/>
                        <a:ea typeface="+mj-ea"/>
                      </a:endParaRPr>
                    </a:p>
                  </a:txBody>
                  <a:tcPr marL="7621" marR="7621" marT="6753" marB="0" anchor="ctr">
                    <a:solidFill>
                      <a:srgbClr val="A40000"/>
                    </a:solidFill>
                  </a:tcPr>
                </a:tc>
                <a:tc>
                  <a:txBody>
                    <a:bodyPr/>
                    <a:lstStyle/>
                    <a:p>
                      <a:pPr algn="ctr" fontAlgn="ctr"/>
                      <a:r>
                        <a:rPr lang="en-US" sz="1200" b="1" u="none" strike="noStrike" dirty="0">
                          <a:solidFill>
                            <a:schemeClr val="bg1"/>
                          </a:solidFill>
                          <a:effectLst/>
                          <a:latin typeface="+mj-ea"/>
                          <a:ea typeface="+mj-ea"/>
                        </a:rPr>
                        <a:t>Internship</a:t>
                      </a:r>
                      <a:endParaRPr lang="en-US" sz="1200" b="1" i="0" u="none" strike="noStrike" dirty="0">
                        <a:solidFill>
                          <a:schemeClr val="bg1"/>
                        </a:solidFill>
                        <a:effectLst/>
                        <a:latin typeface="+mj-ea"/>
                        <a:ea typeface="+mj-ea"/>
                      </a:endParaRPr>
                    </a:p>
                  </a:txBody>
                  <a:tcPr marL="7621" marR="7621" marT="6753" marB="0" anchor="ctr">
                    <a:solidFill>
                      <a:srgbClr val="A40000"/>
                    </a:solidFill>
                  </a:tcPr>
                </a:tc>
                <a:extLst>
                  <a:ext uri="{0D108BD9-81ED-4DB2-BD59-A6C34878D82A}">
                    <a16:rowId xmlns:a16="http://schemas.microsoft.com/office/drawing/2014/main" xmlns="" val="2620937229"/>
                  </a:ext>
                </a:extLst>
              </a:tr>
              <a:tr h="523888">
                <a:tc>
                  <a:txBody>
                    <a:bodyPr/>
                    <a:lstStyle/>
                    <a:p>
                      <a:pPr algn="ctr" fontAlgn="ctr"/>
                      <a:r>
                        <a:rPr lang="en-US" sz="1100" kern="1200" dirty="0">
                          <a:solidFill>
                            <a:prstClr val="black"/>
                          </a:solidFill>
                          <a:latin typeface="+mj-ea"/>
                          <a:ea typeface="+mj-ea"/>
                          <a:cs typeface="+mn-cs"/>
                        </a:rPr>
                        <a:t>Autumn Session-2019</a:t>
                      </a:r>
                    </a:p>
                  </a:txBody>
                  <a:tcPr marL="7621" marR="7621" marT="6753" marB="0" anchor="ctr"/>
                </a:tc>
                <a:tc>
                  <a:txBody>
                    <a:bodyPr/>
                    <a:lstStyle/>
                    <a:p>
                      <a:pPr algn="ctr" fontAlgn="ctr"/>
                      <a:r>
                        <a:rPr lang="en-US" sz="1100" kern="1200" dirty="0">
                          <a:solidFill>
                            <a:prstClr val="black"/>
                          </a:solidFill>
                          <a:latin typeface="+mj-ea"/>
                          <a:ea typeface="+mj-ea"/>
                          <a:cs typeface="+mn-cs"/>
                        </a:rPr>
                        <a:t>Sep 5, 2019</a:t>
                      </a:r>
                    </a:p>
                  </a:txBody>
                  <a:tcPr marL="7621" marR="7621" marT="6753" marB="0" anchor="ctr"/>
                </a:tc>
                <a:tc>
                  <a:txBody>
                    <a:bodyPr/>
                    <a:lstStyle/>
                    <a:p>
                      <a:pPr algn="ctr" fontAlgn="ctr"/>
                      <a:r>
                        <a:rPr lang="en-US" sz="1100" kern="1200" dirty="0">
                          <a:solidFill>
                            <a:prstClr val="black"/>
                          </a:solidFill>
                          <a:latin typeface="+mj-ea"/>
                          <a:ea typeface="+mj-ea"/>
                          <a:cs typeface="+mn-cs"/>
                        </a:rPr>
                        <a:t>Sep 9-Dec 6, 2019</a:t>
                      </a:r>
                    </a:p>
                  </a:txBody>
                  <a:tcPr marL="7621" marR="7621" marT="6753" marB="0" anchor="ctr"/>
                </a:tc>
                <a:tc>
                  <a:txBody>
                    <a:bodyPr/>
                    <a:lstStyle/>
                    <a:p>
                      <a:pPr algn="ctr" fontAlgn="ctr"/>
                      <a:r>
                        <a:rPr lang="en-US" sz="1100" kern="1200" dirty="0">
                          <a:solidFill>
                            <a:prstClr val="black"/>
                          </a:solidFill>
                          <a:latin typeface="+mj-ea"/>
                          <a:ea typeface="+mj-ea"/>
                          <a:cs typeface="+mn-cs"/>
                        </a:rPr>
                        <a:t>Jan 10-Jul 11, 2020</a:t>
                      </a:r>
                    </a:p>
                  </a:txBody>
                  <a:tcPr marL="7621" marR="7621" marT="6753" marB="0" anchor="ctr"/>
                </a:tc>
                <a:extLst>
                  <a:ext uri="{0D108BD9-81ED-4DB2-BD59-A6C34878D82A}">
                    <a16:rowId xmlns:a16="http://schemas.microsoft.com/office/drawing/2014/main" xmlns="" val="692201708"/>
                  </a:ext>
                </a:extLst>
              </a:tr>
              <a:tr h="523888">
                <a:tc>
                  <a:txBody>
                    <a:bodyPr/>
                    <a:lstStyle/>
                    <a:p>
                      <a:pPr algn="ctr" fontAlgn="ctr"/>
                      <a:r>
                        <a:rPr lang="en-US" sz="1100" kern="1200" dirty="0">
                          <a:solidFill>
                            <a:prstClr val="black"/>
                          </a:solidFill>
                          <a:latin typeface="+mj-ea"/>
                          <a:ea typeface="+mj-ea"/>
                          <a:cs typeface="+mn-cs"/>
                        </a:rPr>
                        <a:t>Spring Session-2020</a:t>
                      </a:r>
                    </a:p>
                  </a:txBody>
                  <a:tcPr marL="7621" marR="7621" marT="6753" marB="0" anchor="ctr"/>
                </a:tc>
                <a:tc>
                  <a:txBody>
                    <a:bodyPr/>
                    <a:lstStyle/>
                    <a:p>
                      <a:pPr algn="ctr" fontAlgn="ctr"/>
                      <a:r>
                        <a:rPr lang="en-US" sz="1100" kern="1200" dirty="0">
                          <a:solidFill>
                            <a:prstClr val="black"/>
                          </a:solidFill>
                          <a:latin typeface="+mj-ea"/>
                          <a:ea typeface="+mj-ea"/>
                          <a:cs typeface="+mn-cs"/>
                        </a:rPr>
                        <a:t>Mar 17, 2020</a:t>
                      </a:r>
                    </a:p>
                  </a:txBody>
                  <a:tcPr marL="7621" marR="7621" marT="6753" marB="0" anchor="ctr"/>
                </a:tc>
                <a:tc>
                  <a:txBody>
                    <a:bodyPr/>
                    <a:lstStyle/>
                    <a:p>
                      <a:pPr algn="ctr" fontAlgn="ctr"/>
                      <a:r>
                        <a:rPr lang="pt-BR" sz="1100" kern="1200" dirty="0">
                          <a:solidFill>
                            <a:prstClr val="black"/>
                          </a:solidFill>
                          <a:latin typeface="+mj-ea"/>
                          <a:ea typeface="+mj-ea"/>
                          <a:cs typeface="+mn-cs"/>
                        </a:rPr>
                        <a:t>Mar 18-Jun 14, 2020</a:t>
                      </a:r>
                    </a:p>
                  </a:txBody>
                  <a:tcPr marL="7621" marR="7621" marT="6753" marB="0" anchor="ctr"/>
                </a:tc>
                <a:tc>
                  <a:txBody>
                    <a:bodyPr/>
                    <a:lstStyle/>
                    <a:p>
                      <a:pPr algn="ctr" fontAlgn="ctr"/>
                      <a:r>
                        <a:rPr lang="en-US" sz="1100" kern="1200" dirty="0">
                          <a:solidFill>
                            <a:prstClr val="black"/>
                          </a:solidFill>
                          <a:latin typeface="+mj-ea"/>
                          <a:ea typeface="+mj-ea"/>
                          <a:cs typeface="+mn-cs"/>
                        </a:rPr>
                        <a:t>Jul 10-Jan 11, 2021</a:t>
                      </a:r>
                    </a:p>
                  </a:txBody>
                  <a:tcPr marL="7621" marR="7621" marT="6753" marB="0" anchor="ctr"/>
                </a:tc>
                <a:extLst>
                  <a:ext uri="{0D108BD9-81ED-4DB2-BD59-A6C34878D82A}">
                    <a16:rowId xmlns:a16="http://schemas.microsoft.com/office/drawing/2014/main" xmlns="" val="3035985466"/>
                  </a:ext>
                </a:extLst>
              </a:tr>
            </a:tbl>
          </a:graphicData>
        </a:graphic>
      </p:graphicFrame>
    </p:spTree>
    <p:extLst>
      <p:ext uri="{BB962C8B-B14F-4D97-AF65-F5344CB8AC3E}">
        <p14:creationId xmlns:p14="http://schemas.microsoft.com/office/powerpoint/2010/main" val="4003527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0" y="551603"/>
            <a:ext cx="2855378" cy="498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58" tIns="45729" rIns="91458" bIns="45729" rtlCol="0" anchor="ctr"/>
          <a:lstStyle/>
          <a:p>
            <a:pPr algn="ctr"/>
            <a:r>
              <a:rPr lang="en-US" altLang="zh-CN" sz="2800" dirty="0">
                <a:solidFill>
                  <a:srgbClr val="F1F3F2"/>
                </a:solidFill>
                <a:latin typeface="+mj-ea"/>
                <a:ea typeface="+mj-ea"/>
              </a:rPr>
              <a:t>COURSES</a:t>
            </a:r>
          </a:p>
        </p:txBody>
      </p:sp>
      <p:grpSp>
        <p:nvGrpSpPr>
          <p:cNvPr id="2" name="组合 66"/>
          <p:cNvGrpSpPr/>
          <p:nvPr/>
        </p:nvGrpSpPr>
        <p:grpSpPr>
          <a:xfrm>
            <a:off x="3924983" y="1402429"/>
            <a:ext cx="618042" cy="1426179"/>
            <a:chOff x="5232401" y="1488328"/>
            <a:chExt cx="823913" cy="1900985"/>
          </a:xfrm>
          <a:solidFill>
            <a:srgbClr val="C00000"/>
          </a:solidFill>
        </p:grpSpPr>
        <p:sp>
          <p:nvSpPr>
            <p:cNvPr id="61" name="任意多边形 60"/>
            <p:cNvSpPr/>
            <p:nvPr/>
          </p:nvSpPr>
          <p:spPr>
            <a:xfrm>
              <a:off x="5703953" y="2044931"/>
              <a:ext cx="352360" cy="92568"/>
            </a:xfrm>
            <a:custGeom>
              <a:avLst/>
              <a:gdLst>
                <a:gd name="connsiteX0" fmla="*/ 352360 w 352360"/>
                <a:gd name="connsiteY0" fmla="*/ 0 h 92568"/>
                <a:gd name="connsiteX1" fmla="*/ 352360 w 352360"/>
                <a:gd name="connsiteY1" fmla="*/ 47795 h 92568"/>
                <a:gd name="connsiteX2" fmla="*/ 320620 w 352360"/>
                <a:gd name="connsiteY2" fmla="*/ 53016 h 92568"/>
                <a:gd name="connsiteX3" fmla="*/ 257152 w 352360"/>
                <a:gd name="connsiteY3" fmla="*/ 63453 h 92568"/>
                <a:gd name="connsiteX4" fmla="*/ 193138 w 352360"/>
                <a:gd name="connsiteY4" fmla="*/ 72243 h 92568"/>
                <a:gd name="connsiteX5" fmla="*/ 128576 w 352360"/>
                <a:gd name="connsiteY5" fmla="*/ 80483 h 92568"/>
                <a:gd name="connsiteX6" fmla="*/ 96843 w 352360"/>
                <a:gd name="connsiteY6" fmla="*/ 84328 h 92568"/>
                <a:gd name="connsiteX7" fmla="*/ 64562 w 352360"/>
                <a:gd name="connsiteY7" fmla="*/ 87625 h 92568"/>
                <a:gd name="connsiteX8" fmla="*/ 32828 w 352360"/>
                <a:gd name="connsiteY8" fmla="*/ 90372 h 92568"/>
                <a:gd name="connsiteX9" fmla="*/ 0 w 352360"/>
                <a:gd name="connsiteY9" fmla="*/ 92568 h 92568"/>
                <a:gd name="connsiteX10" fmla="*/ 31186 w 352360"/>
                <a:gd name="connsiteY10" fmla="*/ 83230 h 92568"/>
                <a:gd name="connsiteX11" fmla="*/ 61826 w 352360"/>
                <a:gd name="connsiteY11" fmla="*/ 73342 h 92568"/>
                <a:gd name="connsiteX12" fmla="*/ 93012 w 352360"/>
                <a:gd name="connsiteY12" fmla="*/ 64553 h 92568"/>
                <a:gd name="connsiteX13" fmla="*/ 124200 w 352360"/>
                <a:gd name="connsiteY13" fmla="*/ 55761 h 92568"/>
                <a:gd name="connsiteX14" fmla="*/ 186572 w 352360"/>
                <a:gd name="connsiteY14" fmla="*/ 39282 h 92568"/>
                <a:gd name="connsiteX15" fmla="*/ 248945 w 352360"/>
                <a:gd name="connsiteY15" fmla="*/ 23900 h 92568"/>
                <a:gd name="connsiteX16" fmla="*/ 312412 w 352360"/>
                <a:gd name="connsiteY16" fmla="*/ 9068 h 92568"/>
                <a:gd name="connsiteX17" fmla="*/ 352360 w 352360"/>
                <a:gd name="connsiteY17" fmla="*/ 0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360" h="92568">
                  <a:moveTo>
                    <a:pt x="352360" y="0"/>
                  </a:moveTo>
                  <a:lnTo>
                    <a:pt x="352360" y="47795"/>
                  </a:lnTo>
                  <a:lnTo>
                    <a:pt x="320620" y="53016"/>
                  </a:lnTo>
                  <a:lnTo>
                    <a:pt x="257152" y="63453"/>
                  </a:lnTo>
                  <a:lnTo>
                    <a:pt x="193138" y="72243"/>
                  </a:lnTo>
                  <a:lnTo>
                    <a:pt x="128576" y="80483"/>
                  </a:lnTo>
                  <a:lnTo>
                    <a:pt x="96843" y="84328"/>
                  </a:lnTo>
                  <a:lnTo>
                    <a:pt x="64562" y="87625"/>
                  </a:lnTo>
                  <a:lnTo>
                    <a:pt x="32828" y="90372"/>
                  </a:lnTo>
                  <a:lnTo>
                    <a:pt x="0" y="92568"/>
                  </a:lnTo>
                  <a:lnTo>
                    <a:pt x="31186" y="83230"/>
                  </a:lnTo>
                  <a:lnTo>
                    <a:pt x="61826" y="73342"/>
                  </a:lnTo>
                  <a:lnTo>
                    <a:pt x="93012" y="64553"/>
                  </a:lnTo>
                  <a:lnTo>
                    <a:pt x="124200" y="55761"/>
                  </a:lnTo>
                  <a:lnTo>
                    <a:pt x="186572" y="39282"/>
                  </a:lnTo>
                  <a:lnTo>
                    <a:pt x="248945" y="23900"/>
                  </a:lnTo>
                  <a:lnTo>
                    <a:pt x="312412" y="9068"/>
                  </a:lnTo>
                  <a:lnTo>
                    <a:pt x="35236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 name="任意多边形 56"/>
            <p:cNvSpPr/>
            <p:nvPr/>
          </p:nvSpPr>
          <p:spPr>
            <a:xfrm>
              <a:off x="5703953" y="2567904"/>
              <a:ext cx="352360" cy="92770"/>
            </a:xfrm>
            <a:custGeom>
              <a:avLst/>
              <a:gdLst>
                <a:gd name="connsiteX0" fmla="*/ 352360 w 352360"/>
                <a:gd name="connsiteY0" fmla="*/ 0 h 92770"/>
                <a:gd name="connsiteX1" fmla="*/ 352360 w 352360"/>
                <a:gd name="connsiteY1" fmla="*/ 47722 h 92770"/>
                <a:gd name="connsiteX2" fmla="*/ 320620 w 352360"/>
                <a:gd name="connsiteY2" fmla="*/ 53217 h 92770"/>
                <a:gd name="connsiteX3" fmla="*/ 257152 w 352360"/>
                <a:gd name="connsiteY3" fmla="*/ 62556 h 92770"/>
                <a:gd name="connsiteX4" fmla="*/ 193138 w 352360"/>
                <a:gd name="connsiteY4" fmla="*/ 71895 h 92770"/>
                <a:gd name="connsiteX5" fmla="*/ 128576 w 352360"/>
                <a:gd name="connsiteY5" fmla="*/ 80134 h 92770"/>
                <a:gd name="connsiteX6" fmla="*/ 96843 w 352360"/>
                <a:gd name="connsiteY6" fmla="*/ 83432 h 92770"/>
                <a:gd name="connsiteX7" fmla="*/ 64562 w 352360"/>
                <a:gd name="connsiteY7" fmla="*/ 87276 h 92770"/>
                <a:gd name="connsiteX8" fmla="*/ 32828 w 352360"/>
                <a:gd name="connsiteY8" fmla="*/ 90023 h 92770"/>
                <a:gd name="connsiteX9" fmla="*/ 0 w 352360"/>
                <a:gd name="connsiteY9" fmla="*/ 92770 h 92770"/>
                <a:gd name="connsiteX10" fmla="*/ 31186 w 352360"/>
                <a:gd name="connsiteY10" fmla="*/ 82332 h 92770"/>
                <a:gd name="connsiteX11" fmla="*/ 61826 w 352360"/>
                <a:gd name="connsiteY11" fmla="*/ 72993 h 92770"/>
                <a:gd name="connsiteX12" fmla="*/ 93012 w 352360"/>
                <a:gd name="connsiteY12" fmla="*/ 64203 h 92770"/>
                <a:gd name="connsiteX13" fmla="*/ 124200 w 352360"/>
                <a:gd name="connsiteY13" fmla="*/ 55414 h 92770"/>
                <a:gd name="connsiteX14" fmla="*/ 186572 w 352360"/>
                <a:gd name="connsiteY14" fmla="*/ 38934 h 92770"/>
                <a:gd name="connsiteX15" fmla="*/ 248945 w 352360"/>
                <a:gd name="connsiteY15" fmla="*/ 24101 h 92770"/>
                <a:gd name="connsiteX16" fmla="*/ 312412 w 352360"/>
                <a:gd name="connsiteY16" fmla="*/ 8719 h 92770"/>
                <a:gd name="connsiteX17" fmla="*/ 352360 w 352360"/>
                <a:gd name="connsiteY17" fmla="*/ 0 h 9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360" h="92770">
                  <a:moveTo>
                    <a:pt x="352360" y="0"/>
                  </a:moveTo>
                  <a:lnTo>
                    <a:pt x="352360" y="47722"/>
                  </a:lnTo>
                  <a:lnTo>
                    <a:pt x="320620" y="53217"/>
                  </a:lnTo>
                  <a:lnTo>
                    <a:pt x="257152" y="62556"/>
                  </a:lnTo>
                  <a:lnTo>
                    <a:pt x="193138" y="71895"/>
                  </a:lnTo>
                  <a:lnTo>
                    <a:pt x="128576" y="80134"/>
                  </a:lnTo>
                  <a:lnTo>
                    <a:pt x="96843" y="83432"/>
                  </a:lnTo>
                  <a:lnTo>
                    <a:pt x="64562" y="87276"/>
                  </a:lnTo>
                  <a:lnTo>
                    <a:pt x="32828" y="90023"/>
                  </a:lnTo>
                  <a:lnTo>
                    <a:pt x="0" y="92770"/>
                  </a:lnTo>
                  <a:lnTo>
                    <a:pt x="31186" y="82332"/>
                  </a:lnTo>
                  <a:lnTo>
                    <a:pt x="61826" y="72993"/>
                  </a:lnTo>
                  <a:lnTo>
                    <a:pt x="93012" y="64203"/>
                  </a:lnTo>
                  <a:lnTo>
                    <a:pt x="124200" y="55414"/>
                  </a:lnTo>
                  <a:lnTo>
                    <a:pt x="186572" y="38934"/>
                  </a:lnTo>
                  <a:lnTo>
                    <a:pt x="248945" y="24101"/>
                  </a:lnTo>
                  <a:lnTo>
                    <a:pt x="312412" y="8719"/>
                  </a:lnTo>
                  <a:lnTo>
                    <a:pt x="35236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3" name="任意多边形 52"/>
            <p:cNvSpPr/>
            <p:nvPr/>
          </p:nvSpPr>
          <p:spPr>
            <a:xfrm>
              <a:off x="5703953" y="3089824"/>
              <a:ext cx="352360" cy="91284"/>
            </a:xfrm>
            <a:custGeom>
              <a:avLst/>
              <a:gdLst>
                <a:gd name="connsiteX0" fmla="*/ 352360 w 352360"/>
                <a:gd name="connsiteY0" fmla="*/ 0 h 91284"/>
                <a:gd name="connsiteX1" fmla="*/ 352360 w 352360"/>
                <a:gd name="connsiteY1" fmla="*/ 46862 h 91284"/>
                <a:gd name="connsiteX2" fmla="*/ 320620 w 352360"/>
                <a:gd name="connsiteY2" fmla="*/ 52280 h 91284"/>
                <a:gd name="connsiteX3" fmla="*/ 257152 w 352360"/>
                <a:gd name="connsiteY3" fmla="*/ 62031 h 91284"/>
                <a:gd name="connsiteX4" fmla="*/ 193138 w 352360"/>
                <a:gd name="connsiteY4" fmla="*/ 71241 h 91284"/>
                <a:gd name="connsiteX5" fmla="*/ 128576 w 352360"/>
                <a:gd name="connsiteY5" fmla="*/ 78824 h 91284"/>
                <a:gd name="connsiteX6" fmla="*/ 96843 w 352360"/>
                <a:gd name="connsiteY6" fmla="*/ 82617 h 91284"/>
                <a:gd name="connsiteX7" fmla="*/ 64562 w 352360"/>
                <a:gd name="connsiteY7" fmla="*/ 85868 h 91284"/>
                <a:gd name="connsiteX8" fmla="*/ 32828 w 352360"/>
                <a:gd name="connsiteY8" fmla="*/ 89117 h 91284"/>
                <a:gd name="connsiteX9" fmla="*/ 0 w 352360"/>
                <a:gd name="connsiteY9" fmla="*/ 91284 h 91284"/>
                <a:gd name="connsiteX10" fmla="*/ 31186 w 352360"/>
                <a:gd name="connsiteY10" fmla="*/ 81533 h 91284"/>
                <a:gd name="connsiteX11" fmla="*/ 61826 w 352360"/>
                <a:gd name="connsiteY11" fmla="*/ 72325 h 91284"/>
                <a:gd name="connsiteX12" fmla="*/ 93012 w 352360"/>
                <a:gd name="connsiteY12" fmla="*/ 63114 h 91284"/>
                <a:gd name="connsiteX13" fmla="*/ 124200 w 352360"/>
                <a:gd name="connsiteY13" fmla="*/ 54989 h 91284"/>
                <a:gd name="connsiteX14" fmla="*/ 186572 w 352360"/>
                <a:gd name="connsiteY14" fmla="*/ 38737 h 91284"/>
                <a:gd name="connsiteX15" fmla="*/ 248945 w 352360"/>
                <a:gd name="connsiteY15" fmla="*/ 23027 h 91284"/>
                <a:gd name="connsiteX16" fmla="*/ 312412 w 352360"/>
                <a:gd name="connsiteY16" fmla="*/ 8943 h 91284"/>
                <a:gd name="connsiteX17" fmla="*/ 352360 w 352360"/>
                <a:gd name="connsiteY17" fmla="*/ 0 h 9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360" h="91284">
                  <a:moveTo>
                    <a:pt x="352360" y="0"/>
                  </a:moveTo>
                  <a:lnTo>
                    <a:pt x="352360" y="46862"/>
                  </a:lnTo>
                  <a:lnTo>
                    <a:pt x="320620" y="52280"/>
                  </a:lnTo>
                  <a:lnTo>
                    <a:pt x="257152" y="62031"/>
                  </a:lnTo>
                  <a:lnTo>
                    <a:pt x="193138" y="71241"/>
                  </a:lnTo>
                  <a:lnTo>
                    <a:pt x="128576" y="78824"/>
                  </a:lnTo>
                  <a:lnTo>
                    <a:pt x="96843" y="82617"/>
                  </a:lnTo>
                  <a:lnTo>
                    <a:pt x="64562" y="85868"/>
                  </a:lnTo>
                  <a:lnTo>
                    <a:pt x="32828" y="89117"/>
                  </a:lnTo>
                  <a:lnTo>
                    <a:pt x="0" y="91284"/>
                  </a:lnTo>
                  <a:lnTo>
                    <a:pt x="31186" y="81533"/>
                  </a:lnTo>
                  <a:lnTo>
                    <a:pt x="61826" y="72325"/>
                  </a:lnTo>
                  <a:lnTo>
                    <a:pt x="93012" y="63114"/>
                  </a:lnTo>
                  <a:lnTo>
                    <a:pt x="124200" y="54989"/>
                  </a:lnTo>
                  <a:lnTo>
                    <a:pt x="186572" y="38737"/>
                  </a:lnTo>
                  <a:lnTo>
                    <a:pt x="248945" y="23027"/>
                  </a:lnTo>
                  <a:lnTo>
                    <a:pt x="312412" y="8943"/>
                  </a:lnTo>
                  <a:lnTo>
                    <a:pt x="35236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任意多边形 42"/>
            <p:cNvSpPr/>
            <p:nvPr/>
          </p:nvSpPr>
          <p:spPr>
            <a:xfrm>
              <a:off x="5232401" y="1488328"/>
              <a:ext cx="823913" cy="495783"/>
            </a:xfrm>
            <a:custGeom>
              <a:avLst/>
              <a:gdLst>
                <a:gd name="connsiteX0" fmla="*/ 797908 w 823913"/>
                <a:gd name="connsiteY0" fmla="*/ 0 h 495783"/>
                <a:gd name="connsiteX1" fmla="*/ 807225 w 823913"/>
                <a:gd name="connsiteY1" fmla="*/ 0 h 495783"/>
                <a:gd name="connsiteX2" fmla="*/ 815993 w 823913"/>
                <a:gd name="connsiteY2" fmla="*/ 0 h 495783"/>
                <a:gd name="connsiteX3" fmla="*/ 823913 w 823913"/>
                <a:gd name="connsiteY3" fmla="*/ 467 h 495783"/>
                <a:gd name="connsiteX4" fmla="*/ 823913 w 823913"/>
                <a:gd name="connsiteY4" fmla="*/ 363796 h 495783"/>
                <a:gd name="connsiteX5" fmla="*/ 219206 w 823913"/>
                <a:gd name="connsiteY5" fmla="*/ 491395 h 495783"/>
                <a:gd name="connsiteX6" fmla="*/ 209342 w 823913"/>
                <a:gd name="connsiteY6" fmla="*/ 493041 h 495783"/>
                <a:gd name="connsiteX7" fmla="*/ 200025 w 823913"/>
                <a:gd name="connsiteY7" fmla="*/ 494686 h 495783"/>
                <a:gd name="connsiteX8" fmla="*/ 190709 w 823913"/>
                <a:gd name="connsiteY8" fmla="*/ 495234 h 495783"/>
                <a:gd name="connsiteX9" fmla="*/ 181392 w 823913"/>
                <a:gd name="connsiteY9" fmla="*/ 495783 h 495783"/>
                <a:gd name="connsiteX10" fmla="*/ 173174 w 823913"/>
                <a:gd name="connsiteY10" fmla="*/ 495234 h 495783"/>
                <a:gd name="connsiteX11" fmla="*/ 165501 w 823913"/>
                <a:gd name="connsiteY11" fmla="*/ 494686 h 495783"/>
                <a:gd name="connsiteX12" fmla="*/ 150156 w 823913"/>
                <a:gd name="connsiteY12" fmla="*/ 492493 h 495783"/>
                <a:gd name="connsiteX13" fmla="*/ 135360 w 823913"/>
                <a:gd name="connsiteY13" fmla="*/ 489202 h 495783"/>
                <a:gd name="connsiteX14" fmla="*/ 121112 w 823913"/>
                <a:gd name="connsiteY14" fmla="*/ 484814 h 495783"/>
                <a:gd name="connsiteX15" fmla="*/ 106315 w 823913"/>
                <a:gd name="connsiteY15" fmla="*/ 479329 h 495783"/>
                <a:gd name="connsiteX16" fmla="*/ 92615 w 823913"/>
                <a:gd name="connsiteY16" fmla="*/ 472200 h 495783"/>
                <a:gd name="connsiteX17" fmla="*/ 80010 w 823913"/>
                <a:gd name="connsiteY17" fmla="*/ 463973 h 495783"/>
                <a:gd name="connsiteX18" fmla="*/ 67954 w 823913"/>
                <a:gd name="connsiteY18" fmla="*/ 455748 h 495783"/>
                <a:gd name="connsiteX19" fmla="*/ 56445 w 823913"/>
                <a:gd name="connsiteY19" fmla="*/ 445326 h 495783"/>
                <a:gd name="connsiteX20" fmla="*/ 46033 w 823913"/>
                <a:gd name="connsiteY20" fmla="*/ 434357 h 495783"/>
                <a:gd name="connsiteX21" fmla="*/ 36168 w 823913"/>
                <a:gd name="connsiteY21" fmla="*/ 422293 h 495783"/>
                <a:gd name="connsiteX22" fmla="*/ 27401 w 823913"/>
                <a:gd name="connsiteY22" fmla="*/ 409679 h 495783"/>
                <a:gd name="connsiteX23" fmla="*/ 19729 w 823913"/>
                <a:gd name="connsiteY23" fmla="*/ 396517 h 495783"/>
                <a:gd name="connsiteX24" fmla="*/ 16441 w 823913"/>
                <a:gd name="connsiteY24" fmla="*/ 388839 h 495783"/>
                <a:gd name="connsiteX25" fmla="*/ 13700 w 823913"/>
                <a:gd name="connsiteY25" fmla="*/ 381709 h 495783"/>
                <a:gd name="connsiteX26" fmla="*/ 10412 w 823913"/>
                <a:gd name="connsiteY26" fmla="*/ 374580 h 495783"/>
                <a:gd name="connsiteX27" fmla="*/ 7673 w 823913"/>
                <a:gd name="connsiteY27" fmla="*/ 366902 h 495783"/>
                <a:gd name="connsiteX28" fmla="*/ 6029 w 823913"/>
                <a:gd name="connsiteY28" fmla="*/ 359223 h 495783"/>
                <a:gd name="connsiteX29" fmla="*/ 3836 w 823913"/>
                <a:gd name="connsiteY29" fmla="*/ 350997 h 495783"/>
                <a:gd name="connsiteX30" fmla="*/ 2192 w 823913"/>
                <a:gd name="connsiteY30" fmla="*/ 341672 h 495783"/>
                <a:gd name="connsiteX31" fmla="*/ 1097 w 823913"/>
                <a:gd name="connsiteY31" fmla="*/ 332898 h 495783"/>
                <a:gd name="connsiteX32" fmla="*/ 548 w 823913"/>
                <a:gd name="connsiteY32" fmla="*/ 323574 h 495783"/>
                <a:gd name="connsiteX33" fmla="*/ 0 w 823913"/>
                <a:gd name="connsiteY33" fmla="*/ 314800 h 495783"/>
                <a:gd name="connsiteX34" fmla="*/ 548 w 823913"/>
                <a:gd name="connsiteY34" fmla="*/ 305476 h 495783"/>
                <a:gd name="connsiteX35" fmla="*/ 1097 w 823913"/>
                <a:gd name="connsiteY35" fmla="*/ 296702 h 495783"/>
                <a:gd name="connsiteX36" fmla="*/ 2192 w 823913"/>
                <a:gd name="connsiteY36" fmla="*/ 287378 h 495783"/>
                <a:gd name="connsiteX37" fmla="*/ 3288 w 823913"/>
                <a:gd name="connsiteY37" fmla="*/ 279151 h 495783"/>
                <a:gd name="connsiteX38" fmla="*/ 5480 w 823913"/>
                <a:gd name="connsiteY38" fmla="*/ 270926 h 495783"/>
                <a:gd name="connsiteX39" fmla="*/ 7673 w 823913"/>
                <a:gd name="connsiteY39" fmla="*/ 261602 h 495783"/>
                <a:gd name="connsiteX40" fmla="*/ 9865 w 823913"/>
                <a:gd name="connsiteY40" fmla="*/ 253924 h 495783"/>
                <a:gd name="connsiteX41" fmla="*/ 13700 w 823913"/>
                <a:gd name="connsiteY41" fmla="*/ 245148 h 495783"/>
                <a:gd name="connsiteX42" fmla="*/ 16989 w 823913"/>
                <a:gd name="connsiteY42" fmla="*/ 237472 h 495783"/>
                <a:gd name="connsiteX43" fmla="*/ 20824 w 823913"/>
                <a:gd name="connsiteY43" fmla="*/ 229245 h 495783"/>
                <a:gd name="connsiteX44" fmla="*/ 24662 w 823913"/>
                <a:gd name="connsiteY44" fmla="*/ 222115 h 495783"/>
                <a:gd name="connsiteX45" fmla="*/ 29594 w 823913"/>
                <a:gd name="connsiteY45" fmla="*/ 214437 h 495783"/>
                <a:gd name="connsiteX46" fmla="*/ 34524 w 823913"/>
                <a:gd name="connsiteY46" fmla="*/ 207308 h 495783"/>
                <a:gd name="connsiteX47" fmla="*/ 40006 w 823913"/>
                <a:gd name="connsiteY47" fmla="*/ 200178 h 495783"/>
                <a:gd name="connsiteX48" fmla="*/ 45486 w 823913"/>
                <a:gd name="connsiteY48" fmla="*/ 193596 h 495783"/>
                <a:gd name="connsiteX49" fmla="*/ 50965 w 823913"/>
                <a:gd name="connsiteY49" fmla="*/ 187015 h 495783"/>
                <a:gd name="connsiteX50" fmla="*/ 57542 w 823913"/>
                <a:gd name="connsiteY50" fmla="*/ 180983 h 495783"/>
                <a:gd name="connsiteX51" fmla="*/ 64118 w 823913"/>
                <a:gd name="connsiteY51" fmla="*/ 175497 h 495783"/>
                <a:gd name="connsiteX52" fmla="*/ 70694 w 823913"/>
                <a:gd name="connsiteY52" fmla="*/ 170014 h 495783"/>
                <a:gd name="connsiteX53" fmla="*/ 78366 w 823913"/>
                <a:gd name="connsiteY53" fmla="*/ 164529 h 495783"/>
                <a:gd name="connsiteX54" fmla="*/ 85491 w 823913"/>
                <a:gd name="connsiteY54" fmla="*/ 159594 h 495783"/>
                <a:gd name="connsiteX55" fmla="*/ 92615 w 823913"/>
                <a:gd name="connsiteY55" fmla="*/ 155206 h 495783"/>
                <a:gd name="connsiteX56" fmla="*/ 100835 w 823913"/>
                <a:gd name="connsiteY56" fmla="*/ 151367 h 495783"/>
                <a:gd name="connsiteX57" fmla="*/ 109056 w 823913"/>
                <a:gd name="connsiteY57" fmla="*/ 146979 h 495783"/>
                <a:gd name="connsiteX58" fmla="*/ 117824 w 823913"/>
                <a:gd name="connsiteY58" fmla="*/ 143689 h 495783"/>
                <a:gd name="connsiteX59" fmla="*/ 126044 w 823913"/>
                <a:gd name="connsiteY59" fmla="*/ 140399 h 495783"/>
                <a:gd name="connsiteX60" fmla="*/ 135360 w 823913"/>
                <a:gd name="connsiteY60" fmla="*/ 138204 h 495783"/>
                <a:gd name="connsiteX61" fmla="*/ 144127 w 823913"/>
                <a:gd name="connsiteY61" fmla="*/ 136011 h 495783"/>
                <a:gd name="connsiteX62" fmla="*/ 770508 w 823913"/>
                <a:gd name="connsiteY62" fmla="*/ 3839 h 495783"/>
                <a:gd name="connsiteX63" fmla="*/ 779276 w 823913"/>
                <a:gd name="connsiteY63" fmla="*/ 2193 h 495783"/>
                <a:gd name="connsiteX64" fmla="*/ 788593 w 823913"/>
                <a:gd name="connsiteY64" fmla="*/ 1097 h 495783"/>
                <a:gd name="connsiteX65" fmla="*/ 797908 w 823913"/>
                <a:gd name="connsiteY65" fmla="*/ 0 h 49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23913" h="495783">
                  <a:moveTo>
                    <a:pt x="797908" y="0"/>
                  </a:moveTo>
                  <a:lnTo>
                    <a:pt x="807225" y="0"/>
                  </a:lnTo>
                  <a:lnTo>
                    <a:pt x="815993" y="0"/>
                  </a:lnTo>
                  <a:lnTo>
                    <a:pt x="823913" y="467"/>
                  </a:lnTo>
                  <a:lnTo>
                    <a:pt x="823913" y="363796"/>
                  </a:lnTo>
                  <a:lnTo>
                    <a:pt x="219206" y="491395"/>
                  </a:lnTo>
                  <a:lnTo>
                    <a:pt x="209342" y="493041"/>
                  </a:lnTo>
                  <a:lnTo>
                    <a:pt x="200025" y="494686"/>
                  </a:lnTo>
                  <a:lnTo>
                    <a:pt x="190709" y="495234"/>
                  </a:lnTo>
                  <a:lnTo>
                    <a:pt x="181392" y="495783"/>
                  </a:lnTo>
                  <a:lnTo>
                    <a:pt x="173174" y="495234"/>
                  </a:lnTo>
                  <a:lnTo>
                    <a:pt x="165501" y="494686"/>
                  </a:lnTo>
                  <a:lnTo>
                    <a:pt x="150156" y="492493"/>
                  </a:lnTo>
                  <a:lnTo>
                    <a:pt x="135360" y="489202"/>
                  </a:lnTo>
                  <a:lnTo>
                    <a:pt x="121112" y="484814"/>
                  </a:lnTo>
                  <a:lnTo>
                    <a:pt x="106315" y="479329"/>
                  </a:lnTo>
                  <a:lnTo>
                    <a:pt x="92615" y="472200"/>
                  </a:lnTo>
                  <a:lnTo>
                    <a:pt x="80010" y="463973"/>
                  </a:lnTo>
                  <a:lnTo>
                    <a:pt x="67954" y="455748"/>
                  </a:lnTo>
                  <a:lnTo>
                    <a:pt x="56445" y="445326"/>
                  </a:lnTo>
                  <a:lnTo>
                    <a:pt x="46033" y="434357"/>
                  </a:lnTo>
                  <a:lnTo>
                    <a:pt x="36168" y="422293"/>
                  </a:lnTo>
                  <a:lnTo>
                    <a:pt x="27401" y="409679"/>
                  </a:lnTo>
                  <a:lnTo>
                    <a:pt x="19729" y="396517"/>
                  </a:lnTo>
                  <a:lnTo>
                    <a:pt x="16441" y="388839"/>
                  </a:lnTo>
                  <a:lnTo>
                    <a:pt x="13700" y="381709"/>
                  </a:lnTo>
                  <a:lnTo>
                    <a:pt x="10412" y="374580"/>
                  </a:lnTo>
                  <a:lnTo>
                    <a:pt x="7673" y="366902"/>
                  </a:lnTo>
                  <a:lnTo>
                    <a:pt x="6029" y="359223"/>
                  </a:lnTo>
                  <a:lnTo>
                    <a:pt x="3836" y="350997"/>
                  </a:lnTo>
                  <a:lnTo>
                    <a:pt x="2192" y="341672"/>
                  </a:lnTo>
                  <a:lnTo>
                    <a:pt x="1097" y="332898"/>
                  </a:lnTo>
                  <a:lnTo>
                    <a:pt x="548" y="323574"/>
                  </a:lnTo>
                  <a:lnTo>
                    <a:pt x="0" y="314800"/>
                  </a:lnTo>
                  <a:lnTo>
                    <a:pt x="548" y="305476"/>
                  </a:lnTo>
                  <a:lnTo>
                    <a:pt x="1097" y="296702"/>
                  </a:lnTo>
                  <a:lnTo>
                    <a:pt x="2192" y="287378"/>
                  </a:lnTo>
                  <a:lnTo>
                    <a:pt x="3288" y="279151"/>
                  </a:lnTo>
                  <a:lnTo>
                    <a:pt x="5480" y="270926"/>
                  </a:lnTo>
                  <a:lnTo>
                    <a:pt x="7673" y="261602"/>
                  </a:lnTo>
                  <a:lnTo>
                    <a:pt x="9865" y="253924"/>
                  </a:lnTo>
                  <a:lnTo>
                    <a:pt x="13700" y="245148"/>
                  </a:lnTo>
                  <a:lnTo>
                    <a:pt x="16989" y="237472"/>
                  </a:lnTo>
                  <a:lnTo>
                    <a:pt x="20824" y="229245"/>
                  </a:lnTo>
                  <a:lnTo>
                    <a:pt x="24662" y="222115"/>
                  </a:lnTo>
                  <a:lnTo>
                    <a:pt x="29594" y="214437"/>
                  </a:lnTo>
                  <a:lnTo>
                    <a:pt x="34524" y="207308"/>
                  </a:lnTo>
                  <a:lnTo>
                    <a:pt x="40006" y="200178"/>
                  </a:lnTo>
                  <a:lnTo>
                    <a:pt x="45486" y="193596"/>
                  </a:lnTo>
                  <a:lnTo>
                    <a:pt x="50965" y="187015"/>
                  </a:lnTo>
                  <a:lnTo>
                    <a:pt x="57542" y="180983"/>
                  </a:lnTo>
                  <a:lnTo>
                    <a:pt x="64118" y="175497"/>
                  </a:lnTo>
                  <a:lnTo>
                    <a:pt x="70694" y="170014"/>
                  </a:lnTo>
                  <a:lnTo>
                    <a:pt x="78366" y="164529"/>
                  </a:lnTo>
                  <a:lnTo>
                    <a:pt x="85491" y="159594"/>
                  </a:lnTo>
                  <a:lnTo>
                    <a:pt x="92615" y="155206"/>
                  </a:lnTo>
                  <a:lnTo>
                    <a:pt x="100835" y="151367"/>
                  </a:lnTo>
                  <a:lnTo>
                    <a:pt x="109056" y="146979"/>
                  </a:lnTo>
                  <a:lnTo>
                    <a:pt x="117824" y="143689"/>
                  </a:lnTo>
                  <a:lnTo>
                    <a:pt x="126044" y="140399"/>
                  </a:lnTo>
                  <a:lnTo>
                    <a:pt x="135360" y="138204"/>
                  </a:lnTo>
                  <a:lnTo>
                    <a:pt x="144127" y="136011"/>
                  </a:lnTo>
                  <a:lnTo>
                    <a:pt x="770508" y="3839"/>
                  </a:lnTo>
                  <a:lnTo>
                    <a:pt x="779276" y="2193"/>
                  </a:lnTo>
                  <a:lnTo>
                    <a:pt x="788593" y="1097"/>
                  </a:lnTo>
                  <a:lnTo>
                    <a:pt x="7979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任意多边形 38"/>
            <p:cNvSpPr/>
            <p:nvPr/>
          </p:nvSpPr>
          <p:spPr>
            <a:xfrm>
              <a:off x="5232401" y="1984934"/>
              <a:ext cx="823913" cy="503174"/>
            </a:xfrm>
            <a:custGeom>
              <a:avLst/>
              <a:gdLst>
                <a:gd name="connsiteX0" fmla="*/ 823913 w 823913"/>
                <a:gd name="connsiteY0" fmla="*/ 0 h 503174"/>
                <a:gd name="connsiteX1" fmla="*/ 823913 w 823913"/>
                <a:gd name="connsiteY1" fmla="*/ 59997 h 503174"/>
                <a:gd name="connsiteX2" fmla="*/ 783965 w 823913"/>
                <a:gd name="connsiteY2" fmla="*/ 69065 h 503174"/>
                <a:gd name="connsiteX3" fmla="*/ 720498 w 823913"/>
                <a:gd name="connsiteY3" fmla="*/ 83897 h 503174"/>
                <a:gd name="connsiteX4" fmla="*/ 658125 w 823913"/>
                <a:gd name="connsiteY4" fmla="*/ 99279 h 503174"/>
                <a:gd name="connsiteX5" fmla="*/ 595753 w 823913"/>
                <a:gd name="connsiteY5" fmla="*/ 115758 h 503174"/>
                <a:gd name="connsiteX6" fmla="*/ 564565 w 823913"/>
                <a:gd name="connsiteY6" fmla="*/ 124550 h 503174"/>
                <a:gd name="connsiteX7" fmla="*/ 533379 w 823913"/>
                <a:gd name="connsiteY7" fmla="*/ 133339 h 503174"/>
                <a:gd name="connsiteX8" fmla="*/ 502739 w 823913"/>
                <a:gd name="connsiteY8" fmla="*/ 143227 h 503174"/>
                <a:gd name="connsiteX9" fmla="*/ 471553 w 823913"/>
                <a:gd name="connsiteY9" fmla="*/ 152565 h 503174"/>
                <a:gd name="connsiteX10" fmla="*/ 504381 w 823913"/>
                <a:gd name="connsiteY10" fmla="*/ 150369 h 503174"/>
                <a:gd name="connsiteX11" fmla="*/ 536115 w 823913"/>
                <a:gd name="connsiteY11" fmla="*/ 147622 h 503174"/>
                <a:gd name="connsiteX12" fmla="*/ 568396 w 823913"/>
                <a:gd name="connsiteY12" fmla="*/ 144325 h 503174"/>
                <a:gd name="connsiteX13" fmla="*/ 600129 w 823913"/>
                <a:gd name="connsiteY13" fmla="*/ 140480 h 503174"/>
                <a:gd name="connsiteX14" fmla="*/ 664691 w 823913"/>
                <a:gd name="connsiteY14" fmla="*/ 132240 h 503174"/>
                <a:gd name="connsiteX15" fmla="*/ 728705 w 823913"/>
                <a:gd name="connsiteY15" fmla="*/ 123450 h 503174"/>
                <a:gd name="connsiteX16" fmla="*/ 792173 w 823913"/>
                <a:gd name="connsiteY16" fmla="*/ 113013 h 503174"/>
                <a:gd name="connsiteX17" fmla="*/ 823913 w 823913"/>
                <a:gd name="connsiteY17" fmla="*/ 107792 h 503174"/>
                <a:gd name="connsiteX18" fmla="*/ 823913 w 823913"/>
                <a:gd name="connsiteY18" fmla="*/ 371735 h 503174"/>
                <a:gd name="connsiteX19" fmla="*/ 219258 w 823913"/>
                <a:gd name="connsiteY19" fmla="*/ 499329 h 503174"/>
                <a:gd name="connsiteX20" fmla="*/ 209392 w 823913"/>
                <a:gd name="connsiteY20" fmla="*/ 500977 h 503174"/>
                <a:gd name="connsiteX21" fmla="*/ 200073 w 823913"/>
                <a:gd name="connsiteY21" fmla="*/ 502076 h 503174"/>
                <a:gd name="connsiteX22" fmla="*/ 190754 w 823913"/>
                <a:gd name="connsiteY22" fmla="*/ 502625 h 503174"/>
                <a:gd name="connsiteX23" fmla="*/ 181435 w 823913"/>
                <a:gd name="connsiteY23" fmla="*/ 503174 h 503174"/>
                <a:gd name="connsiteX24" fmla="*/ 173213 w 823913"/>
                <a:gd name="connsiteY24" fmla="*/ 502625 h 503174"/>
                <a:gd name="connsiteX25" fmla="*/ 165540 w 823913"/>
                <a:gd name="connsiteY25" fmla="*/ 502076 h 503174"/>
                <a:gd name="connsiteX26" fmla="*/ 150191 w 823913"/>
                <a:gd name="connsiteY26" fmla="*/ 500429 h 503174"/>
                <a:gd name="connsiteX27" fmla="*/ 135392 w 823913"/>
                <a:gd name="connsiteY27" fmla="*/ 497133 h 503174"/>
                <a:gd name="connsiteX28" fmla="*/ 121140 w 823913"/>
                <a:gd name="connsiteY28" fmla="*/ 492738 h 503174"/>
                <a:gd name="connsiteX29" fmla="*/ 106339 w 823913"/>
                <a:gd name="connsiteY29" fmla="*/ 487246 h 503174"/>
                <a:gd name="connsiteX30" fmla="*/ 92636 w 823913"/>
                <a:gd name="connsiteY30" fmla="*/ 480108 h 503174"/>
                <a:gd name="connsiteX31" fmla="*/ 80029 w 823913"/>
                <a:gd name="connsiteY31" fmla="*/ 472418 h 503174"/>
                <a:gd name="connsiteX32" fmla="*/ 67971 w 823913"/>
                <a:gd name="connsiteY32" fmla="*/ 463082 h 503174"/>
                <a:gd name="connsiteX33" fmla="*/ 56459 w 823913"/>
                <a:gd name="connsiteY33" fmla="*/ 453196 h 503174"/>
                <a:gd name="connsiteX34" fmla="*/ 46045 w 823913"/>
                <a:gd name="connsiteY34" fmla="*/ 441662 h 503174"/>
                <a:gd name="connsiteX35" fmla="*/ 36177 w 823913"/>
                <a:gd name="connsiteY35" fmla="*/ 430129 h 503174"/>
                <a:gd name="connsiteX36" fmla="*/ 27407 w 823913"/>
                <a:gd name="connsiteY36" fmla="*/ 417497 h 503174"/>
                <a:gd name="connsiteX37" fmla="*/ 19733 w 823913"/>
                <a:gd name="connsiteY37" fmla="*/ 404317 h 503174"/>
                <a:gd name="connsiteX38" fmla="*/ 16445 w 823913"/>
                <a:gd name="connsiteY38" fmla="*/ 396628 h 503174"/>
                <a:gd name="connsiteX39" fmla="*/ 13704 w 823913"/>
                <a:gd name="connsiteY39" fmla="*/ 389488 h 503174"/>
                <a:gd name="connsiteX40" fmla="*/ 10416 w 823913"/>
                <a:gd name="connsiteY40" fmla="*/ 381798 h 503174"/>
                <a:gd name="connsiteX41" fmla="*/ 7675 w 823913"/>
                <a:gd name="connsiteY41" fmla="*/ 374658 h 503174"/>
                <a:gd name="connsiteX42" fmla="*/ 6029 w 823913"/>
                <a:gd name="connsiteY42" fmla="*/ 366970 h 503174"/>
                <a:gd name="connsiteX43" fmla="*/ 3838 w 823913"/>
                <a:gd name="connsiteY43" fmla="*/ 358732 h 503174"/>
                <a:gd name="connsiteX44" fmla="*/ 2194 w 823913"/>
                <a:gd name="connsiteY44" fmla="*/ 349945 h 503174"/>
                <a:gd name="connsiteX45" fmla="*/ 1097 w 823913"/>
                <a:gd name="connsiteY45" fmla="*/ 340058 h 503174"/>
                <a:gd name="connsiteX46" fmla="*/ 548 w 823913"/>
                <a:gd name="connsiteY46" fmla="*/ 331272 h 503174"/>
                <a:gd name="connsiteX47" fmla="*/ 0 w 823913"/>
                <a:gd name="connsiteY47" fmla="*/ 321934 h 503174"/>
                <a:gd name="connsiteX48" fmla="*/ 548 w 823913"/>
                <a:gd name="connsiteY48" fmla="*/ 313148 h 503174"/>
                <a:gd name="connsiteX49" fmla="*/ 1097 w 823913"/>
                <a:gd name="connsiteY49" fmla="*/ 304361 h 503174"/>
                <a:gd name="connsiteX50" fmla="*/ 2194 w 823913"/>
                <a:gd name="connsiteY50" fmla="*/ 295024 h 503174"/>
                <a:gd name="connsiteX51" fmla="*/ 3288 w 823913"/>
                <a:gd name="connsiteY51" fmla="*/ 286785 h 503174"/>
                <a:gd name="connsiteX52" fmla="*/ 5482 w 823913"/>
                <a:gd name="connsiteY52" fmla="*/ 277998 h 503174"/>
                <a:gd name="connsiteX53" fmla="*/ 7675 w 823913"/>
                <a:gd name="connsiteY53" fmla="*/ 269760 h 503174"/>
                <a:gd name="connsiteX54" fmla="*/ 9867 w 823913"/>
                <a:gd name="connsiteY54" fmla="*/ 260973 h 503174"/>
                <a:gd name="connsiteX55" fmla="*/ 13704 w 823913"/>
                <a:gd name="connsiteY55" fmla="*/ 252734 h 503174"/>
                <a:gd name="connsiteX56" fmla="*/ 16992 w 823913"/>
                <a:gd name="connsiteY56" fmla="*/ 245045 h 503174"/>
                <a:gd name="connsiteX57" fmla="*/ 20829 w 823913"/>
                <a:gd name="connsiteY57" fmla="*/ 236808 h 503174"/>
                <a:gd name="connsiteX58" fmla="*/ 24667 w 823913"/>
                <a:gd name="connsiteY58" fmla="*/ 229668 h 503174"/>
                <a:gd name="connsiteX59" fmla="*/ 29601 w 823913"/>
                <a:gd name="connsiteY59" fmla="*/ 221978 h 503174"/>
                <a:gd name="connsiteX60" fmla="*/ 34533 w 823913"/>
                <a:gd name="connsiteY60" fmla="*/ 214838 h 503174"/>
                <a:gd name="connsiteX61" fmla="*/ 40014 w 823913"/>
                <a:gd name="connsiteY61" fmla="*/ 207700 h 503174"/>
                <a:gd name="connsiteX62" fmla="*/ 45496 w 823913"/>
                <a:gd name="connsiteY62" fmla="*/ 201657 h 503174"/>
                <a:gd name="connsiteX63" fmla="*/ 50977 w 823913"/>
                <a:gd name="connsiteY63" fmla="*/ 194518 h 503174"/>
                <a:gd name="connsiteX64" fmla="*/ 57555 w 823913"/>
                <a:gd name="connsiteY64" fmla="*/ 188477 h 503174"/>
                <a:gd name="connsiteX65" fmla="*/ 64134 w 823913"/>
                <a:gd name="connsiteY65" fmla="*/ 182985 h 503174"/>
                <a:gd name="connsiteX66" fmla="*/ 70712 w 823913"/>
                <a:gd name="connsiteY66" fmla="*/ 176944 h 503174"/>
                <a:gd name="connsiteX67" fmla="*/ 78385 w 823913"/>
                <a:gd name="connsiteY67" fmla="*/ 172001 h 503174"/>
                <a:gd name="connsiteX68" fmla="*/ 85510 w 823913"/>
                <a:gd name="connsiteY68" fmla="*/ 167057 h 503174"/>
                <a:gd name="connsiteX69" fmla="*/ 92636 w 823913"/>
                <a:gd name="connsiteY69" fmla="*/ 162664 h 503174"/>
                <a:gd name="connsiteX70" fmla="*/ 100858 w 823913"/>
                <a:gd name="connsiteY70" fmla="*/ 158270 h 503174"/>
                <a:gd name="connsiteX71" fmla="*/ 109080 w 823913"/>
                <a:gd name="connsiteY71" fmla="*/ 154425 h 503174"/>
                <a:gd name="connsiteX72" fmla="*/ 117851 w 823913"/>
                <a:gd name="connsiteY72" fmla="*/ 151130 h 503174"/>
                <a:gd name="connsiteX73" fmla="*/ 126074 w 823913"/>
                <a:gd name="connsiteY73" fmla="*/ 148385 h 503174"/>
                <a:gd name="connsiteX74" fmla="*/ 135392 w 823913"/>
                <a:gd name="connsiteY74" fmla="*/ 145638 h 503174"/>
                <a:gd name="connsiteX75" fmla="*/ 144162 w 823913"/>
                <a:gd name="connsiteY75" fmla="*/ 143441 h 503174"/>
                <a:gd name="connsiteX76" fmla="*/ 823913 w 823913"/>
                <a:gd name="connsiteY76" fmla="*/ 0 h 50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23913" h="503174">
                  <a:moveTo>
                    <a:pt x="823913" y="0"/>
                  </a:moveTo>
                  <a:lnTo>
                    <a:pt x="823913" y="59997"/>
                  </a:lnTo>
                  <a:lnTo>
                    <a:pt x="783965" y="69065"/>
                  </a:lnTo>
                  <a:lnTo>
                    <a:pt x="720498" y="83897"/>
                  </a:lnTo>
                  <a:lnTo>
                    <a:pt x="658125" y="99279"/>
                  </a:lnTo>
                  <a:lnTo>
                    <a:pt x="595753" y="115758"/>
                  </a:lnTo>
                  <a:lnTo>
                    <a:pt x="564565" y="124550"/>
                  </a:lnTo>
                  <a:lnTo>
                    <a:pt x="533379" y="133339"/>
                  </a:lnTo>
                  <a:lnTo>
                    <a:pt x="502739" y="143227"/>
                  </a:lnTo>
                  <a:lnTo>
                    <a:pt x="471553" y="152565"/>
                  </a:lnTo>
                  <a:lnTo>
                    <a:pt x="504381" y="150369"/>
                  </a:lnTo>
                  <a:lnTo>
                    <a:pt x="536115" y="147622"/>
                  </a:lnTo>
                  <a:lnTo>
                    <a:pt x="568396" y="144325"/>
                  </a:lnTo>
                  <a:lnTo>
                    <a:pt x="600129" y="140480"/>
                  </a:lnTo>
                  <a:lnTo>
                    <a:pt x="664691" y="132240"/>
                  </a:lnTo>
                  <a:lnTo>
                    <a:pt x="728705" y="123450"/>
                  </a:lnTo>
                  <a:lnTo>
                    <a:pt x="792173" y="113013"/>
                  </a:lnTo>
                  <a:lnTo>
                    <a:pt x="823913" y="107792"/>
                  </a:lnTo>
                  <a:lnTo>
                    <a:pt x="823913" y="371735"/>
                  </a:lnTo>
                  <a:lnTo>
                    <a:pt x="219258" y="499329"/>
                  </a:lnTo>
                  <a:lnTo>
                    <a:pt x="209392" y="500977"/>
                  </a:lnTo>
                  <a:lnTo>
                    <a:pt x="200073" y="502076"/>
                  </a:lnTo>
                  <a:lnTo>
                    <a:pt x="190754" y="502625"/>
                  </a:lnTo>
                  <a:lnTo>
                    <a:pt x="181435" y="503174"/>
                  </a:lnTo>
                  <a:lnTo>
                    <a:pt x="173213" y="502625"/>
                  </a:lnTo>
                  <a:lnTo>
                    <a:pt x="165540" y="502076"/>
                  </a:lnTo>
                  <a:lnTo>
                    <a:pt x="150191" y="500429"/>
                  </a:lnTo>
                  <a:lnTo>
                    <a:pt x="135392" y="497133"/>
                  </a:lnTo>
                  <a:lnTo>
                    <a:pt x="121140" y="492738"/>
                  </a:lnTo>
                  <a:lnTo>
                    <a:pt x="106339" y="487246"/>
                  </a:lnTo>
                  <a:lnTo>
                    <a:pt x="92636" y="480108"/>
                  </a:lnTo>
                  <a:lnTo>
                    <a:pt x="80029" y="472418"/>
                  </a:lnTo>
                  <a:lnTo>
                    <a:pt x="67971" y="463082"/>
                  </a:lnTo>
                  <a:lnTo>
                    <a:pt x="56459" y="453196"/>
                  </a:lnTo>
                  <a:lnTo>
                    <a:pt x="46045" y="441662"/>
                  </a:lnTo>
                  <a:lnTo>
                    <a:pt x="36177" y="430129"/>
                  </a:lnTo>
                  <a:lnTo>
                    <a:pt x="27407" y="417497"/>
                  </a:lnTo>
                  <a:lnTo>
                    <a:pt x="19733" y="404317"/>
                  </a:lnTo>
                  <a:lnTo>
                    <a:pt x="16445" y="396628"/>
                  </a:lnTo>
                  <a:lnTo>
                    <a:pt x="13704" y="389488"/>
                  </a:lnTo>
                  <a:lnTo>
                    <a:pt x="10416" y="381798"/>
                  </a:lnTo>
                  <a:lnTo>
                    <a:pt x="7675" y="374658"/>
                  </a:lnTo>
                  <a:lnTo>
                    <a:pt x="6029" y="366970"/>
                  </a:lnTo>
                  <a:lnTo>
                    <a:pt x="3838" y="358732"/>
                  </a:lnTo>
                  <a:lnTo>
                    <a:pt x="2194" y="349945"/>
                  </a:lnTo>
                  <a:lnTo>
                    <a:pt x="1097" y="340058"/>
                  </a:lnTo>
                  <a:lnTo>
                    <a:pt x="548" y="331272"/>
                  </a:lnTo>
                  <a:lnTo>
                    <a:pt x="0" y="321934"/>
                  </a:lnTo>
                  <a:lnTo>
                    <a:pt x="548" y="313148"/>
                  </a:lnTo>
                  <a:lnTo>
                    <a:pt x="1097" y="304361"/>
                  </a:lnTo>
                  <a:lnTo>
                    <a:pt x="2194" y="295024"/>
                  </a:lnTo>
                  <a:lnTo>
                    <a:pt x="3288" y="286785"/>
                  </a:lnTo>
                  <a:lnTo>
                    <a:pt x="5482" y="277998"/>
                  </a:lnTo>
                  <a:lnTo>
                    <a:pt x="7675" y="269760"/>
                  </a:lnTo>
                  <a:lnTo>
                    <a:pt x="9867" y="260973"/>
                  </a:lnTo>
                  <a:lnTo>
                    <a:pt x="13704" y="252734"/>
                  </a:lnTo>
                  <a:lnTo>
                    <a:pt x="16992" y="245045"/>
                  </a:lnTo>
                  <a:lnTo>
                    <a:pt x="20829" y="236808"/>
                  </a:lnTo>
                  <a:lnTo>
                    <a:pt x="24667" y="229668"/>
                  </a:lnTo>
                  <a:lnTo>
                    <a:pt x="29601" y="221978"/>
                  </a:lnTo>
                  <a:lnTo>
                    <a:pt x="34533" y="214838"/>
                  </a:lnTo>
                  <a:lnTo>
                    <a:pt x="40014" y="207700"/>
                  </a:lnTo>
                  <a:lnTo>
                    <a:pt x="45496" y="201657"/>
                  </a:lnTo>
                  <a:lnTo>
                    <a:pt x="50977" y="194518"/>
                  </a:lnTo>
                  <a:lnTo>
                    <a:pt x="57555" y="188477"/>
                  </a:lnTo>
                  <a:lnTo>
                    <a:pt x="64134" y="182985"/>
                  </a:lnTo>
                  <a:lnTo>
                    <a:pt x="70712" y="176944"/>
                  </a:lnTo>
                  <a:lnTo>
                    <a:pt x="78385" y="172001"/>
                  </a:lnTo>
                  <a:lnTo>
                    <a:pt x="85510" y="167057"/>
                  </a:lnTo>
                  <a:lnTo>
                    <a:pt x="92636" y="162664"/>
                  </a:lnTo>
                  <a:lnTo>
                    <a:pt x="100858" y="158270"/>
                  </a:lnTo>
                  <a:lnTo>
                    <a:pt x="109080" y="154425"/>
                  </a:lnTo>
                  <a:lnTo>
                    <a:pt x="117851" y="151130"/>
                  </a:lnTo>
                  <a:lnTo>
                    <a:pt x="126074" y="148385"/>
                  </a:lnTo>
                  <a:lnTo>
                    <a:pt x="135392" y="145638"/>
                  </a:lnTo>
                  <a:lnTo>
                    <a:pt x="144162" y="143441"/>
                  </a:lnTo>
                  <a:lnTo>
                    <a:pt x="82391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任意多边形 34"/>
            <p:cNvSpPr/>
            <p:nvPr/>
          </p:nvSpPr>
          <p:spPr>
            <a:xfrm>
              <a:off x="5232401" y="2509950"/>
              <a:ext cx="823913" cy="501333"/>
            </a:xfrm>
            <a:custGeom>
              <a:avLst/>
              <a:gdLst>
                <a:gd name="connsiteX0" fmla="*/ 823913 w 823913"/>
                <a:gd name="connsiteY0" fmla="*/ 0 h 501333"/>
                <a:gd name="connsiteX1" fmla="*/ 823913 w 823913"/>
                <a:gd name="connsiteY1" fmla="*/ 57955 h 501333"/>
                <a:gd name="connsiteX2" fmla="*/ 783965 w 823913"/>
                <a:gd name="connsiteY2" fmla="*/ 66674 h 501333"/>
                <a:gd name="connsiteX3" fmla="*/ 720498 w 823913"/>
                <a:gd name="connsiteY3" fmla="*/ 82056 h 501333"/>
                <a:gd name="connsiteX4" fmla="*/ 658125 w 823913"/>
                <a:gd name="connsiteY4" fmla="*/ 96889 h 501333"/>
                <a:gd name="connsiteX5" fmla="*/ 595753 w 823913"/>
                <a:gd name="connsiteY5" fmla="*/ 113369 h 501333"/>
                <a:gd name="connsiteX6" fmla="*/ 564565 w 823913"/>
                <a:gd name="connsiteY6" fmla="*/ 122158 h 501333"/>
                <a:gd name="connsiteX7" fmla="*/ 533379 w 823913"/>
                <a:gd name="connsiteY7" fmla="*/ 130948 h 501333"/>
                <a:gd name="connsiteX8" fmla="*/ 502739 w 823913"/>
                <a:gd name="connsiteY8" fmla="*/ 140287 h 501333"/>
                <a:gd name="connsiteX9" fmla="*/ 471553 w 823913"/>
                <a:gd name="connsiteY9" fmla="*/ 150725 h 501333"/>
                <a:gd name="connsiteX10" fmla="*/ 504381 w 823913"/>
                <a:gd name="connsiteY10" fmla="*/ 147978 h 501333"/>
                <a:gd name="connsiteX11" fmla="*/ 536115 w 823913"/>
                <a:gd name="connsiteY11" fmla="*/ 145231 h 501333"/>
                <a:gd name="connsiteX12" fmla="*/ 568396 w 823913"/>
                <a:gd name="connsiteY12" fmla="*/ 141387 h 501333"/>
                <a:gd name="connsiteX13" fmla="*/ 600129 w 823913"/>
                <a:gd name="connsiteY13" fmla="*/ 138089 h 501333"/>
                <a:gd name="connsiteX14" fmla="*/ 664691 w 823913"/>
                <a:gd name="connsiteY14" fmla="*/ 129850 h 501333"/>
                <a:gd name="connsiteX15" fmla="*/ 728705 w 823913"/>
                <a:gd name="connsiteY15" fmla="*/ 120511 h 501333"/>
                <a:gd name="connsiteX16" fmla="*/ 792173 w 823913"/>
                <a:gd name="connsiteY16" fmla="*/ 111172 h 501333"/>
                <a:gd name="connsiteX17" fmla="*/ 823913 w 823913"/>
                <a:gd name="connsiteY17" fmla="*/ 105677 h 501333"/>
                <a:gd name="connsiteX18" fmla="*/ 823913 w 823913"/>
                <a:gd name="connsiteY18" fmla="*/ 370446 h 501333"/>
                <a:gd name="connsiteX19" fmla="*/ 219258 w 823913"/>
                <a:gd name="connsiteY19" fmla="*/ 497504 h 501333"/>
                <a:gd name="connsiteX20" fmla="*/ 209392 w 823913"/>
                <a:gd name="connsiteY20" fmla="*/ 499145 h 501333"/>
                <a:gd name="connsiteX21" fmla="*/ 200073 w 823913"/>
                <a:gd name="connsiteY21" fmla="*/ 500239 h 501333"/>
                <a:gd name="connsiteX22" fmla="*/ 190754 w 823913"/>
                <a:gd name="connsiteY22" fmla="*/ 500786 h 501333"/>
                <a:gd name="connsiteX23" fmla="*/ 181435 w 823913"/>
                <a:gd name="connsiteY23" fmla="*/ 501333 h 501333"/>
                <a:gd name="connsiteX24" fmla="*/ 173213 w 823913"/>
                <a:gd name="connsiteY24" fmla="*/ 500786 h 501333"/>
                <a:gd name="connsiteX25" fmla="*/ 165540 w 823913"/>
                <a:gd name="connsiteY25" fmla="*/ 500239 h 501333"/>
                <a:gd name="connsiteX26" fmla="*/ 150191 w 823913"/>
                <a:gd name="connsiteY26" fmla="*/ 498598 h 501333"/>
                <a:gd name="connsiteX27" fmla="*/ 135392 w 823913"/>
                <a:gd name="connsiteY27" fmla="*/ 495318 h 501333"/>
                <a:gd name="connsiteX28" fmla="*/ 121140 w 823913"/>
                <a:gd name="connsiteY28" fmla="*/ 490942 h 501333"/>
                <a:gd name="connsiteX29" fmla="*/ 106339 w 823913"/>
                <a:gd name="connsiteY29" fmla="*/ 485473 h 501333"/>
                <a:gd name="connsiteX30" fmla="*/ 92636 w 823913"/>
                <a:gd name="connsiteY30" fmla="*/ 478364 h 501333"/>
                <a:gd name="connsiteX31" fmla="*/ 80029 w 823913"/>
                <a:gd name="connsiteY31" fmla="*/ 470706 h 501333"/>
                <a:gd name="connsiteX32" fmla="*/ 67971 w 823913"/>
                <a:gd name="connsiteY32" fmla="*/ 461410 h 501333"/>
                <a:gd name="connsiteX33" fmla="*/ 56459 w 823913"/>
                <a:gd name="connsiteY33" fmla="*/ 451564 h 501333"/>
                <a:gd name="connsiteX34" fmla="*/ 46045 w 823913"/>
                <a:gd name="connsiteY34" fmla="*/ 440080 h 501333"/>
                <a:gd name="connsiteX35" fmla="*/ 36177 w 823913"/>
                <a:gd name="connsiteY35" fmla="*/ 428595 h 501333"/>
                <a:gd name="connsiteX36" fmla="*/ 27407 w 823913"/>
                <a:gd name="connsiteY36" fmla="*/ 416017 h 501333"/>
                <a:gd name="connsiteX37" fmla="*/ 19733 w 823913"/>
                <a:gd name="connsiteY37" fmla="*/ 402343 h 501333"/>
                <a:gd name="connsiteX38" fmla="*/ 16445 w 823913"/>
                <a:gd name="connsiteY38" fmla="*/ 395234 h 501333"/>
                <a:gd name="connsiteX39" fmla="*/ 13704 w 823913"/>
                <a:gd name="connsiteY39" fmla="*/ 388124 h 501333"/>
                <a:gd name="connsiteX40" fmla="*/ 10416 w 823913"/>
                <a:gd name="connsiteY40" fmla="*/ 380468 h 501333"/>
                <a:gd name="connsiteX41" fmla="*/ 7675 w 823913"/>
                <a:gd name="connsiteY41" fmla="*/ 373357 h 501333"/>
                <a:gd name="connsiteX42" fmla="*/ 6029 w 823913"/>
                <a:gd name="connsiteY42" fmla="*/ 365702 h 501333"/>
                <a:gd name="connsiteX43" fmla="*/ 3838 w 823913"/>
                <a:gd name="connsiteY43" fmla="*/ 357497 h 501333"/>
                <a:gd name="connsiteX44" fmla="*/ 2194 w 823913"/>
                <a:gd name="connsiteY44" fmla="*/ 348748 h 501333"/>
                <a:gd name="connsiteX45" fmla="*/ 1097 w 823913"/>
                <a:gd name="connsiteY45" fmla="*/ 338902 h 501333"/>
                <a:gd name="connsiteX46" fmla="*/ 548 w 823913"/>
                <a:gd name="connsiteY46" fmla="*/ 330153 h 501333"/>
                <a:gd name="connsiteX47" fmla="*/ 0 w 823913"/>
                <a:gd name="connsiteY47" fmla="*/ 320856 h 501333"/>
                <a:gd name="connsiteX48" fmla="*/ 548 w 823913"/>
                <a:gd name="connsiteY48" fmla="*/ 312104 h 501333"/>
                <a:gd name="connsiteX49" fmla="*/ 1097 w 823913"/>
                <a:gd name="connsiteY49" fmla="*/ 303355 h 501333"/>
                <a:gd name="connsiteX50" fmla="*/ 2194 w 823913"/>
                <a:gd name="connsiteY50" fmla="*/ 294056 h 501333"/>
                <a:gd name="connsiteX51" fmla="*/ 3288 w 823913"/>
                <a:gd name="connsiteY51" fmla="*/ 285854 h 501333"/>
                <a:gd name="connsiteX52" fmla="*/ 5482 w 823913"/>
                <a:gd name="connsiteY52" fmla="*/ 277102 h 501333"/>
                <a:gd name="connsiteX53" fmla="*/ 7675 w 823913"/>
                <a:gd name="connsiteY53" fmla="*/ 268900 h 501333"/>
                <a:gd name="connsiteX54" fmla="*/ 9867 w 823913"/>
                <a:gd name="connsiteY54" fmla="*/ 260148 h 501333"/>
                <a:gd name="connsiteX55" fmla="*/ 13704 w 823913"/>
                <a:gd name="connsiteY55" fmla="*/ 251945 h 501333"/>
                <a:gd name="connsiteX56" fmla="*/ 16992 w 823913"/>
                <a:gd name="connsiteY56" fmla="*/ 244288 h 501333"/>
                <a:gd name="connsiteX57" fmla="*/ 20829 w 823913"/>
                <a:gd name="connsiteY57" fmla="*/ 236085 h 501333"/>
                <a:gd name="connsiteX58" fmla="*/ 24667 w 823913"/>
                <a:gd name="connsiteY58" fmla="*/ 228975 h 501333"/>
                <a:gd name="connsiteX59" fmla="*/ 29601 w 823913"/>
                <a:gd name="connsiteY59" fmla="*/ 220772 h 501333"/>
                <a:gd name="connsiteX60" fmla="*/ 34533 w 823913"/>
                <a:gd name="connsiteY60" fmla="*/ 214209 h 501333"/>
                <a:gd name="connsiteX61" fmla="*/ 40014 w 823913"/>
                <a:gd name="connsiteY61" fmla="*/ 207100 h 501333"/>
                <a:gd name="connsiteX62" fmla="*/ 45496 w 823913"/>
                <a:gd name="connsiteY62" fmla="*/ 200536 h 501333"/>
                <a:gd name="connsiteX63" fmla="*/ 50977 w 823913"/>
                <a:gd name="connsiteY63" fmla="*/ 193974 h 501333"/>
                <a:gd name="connsiteX64" fmla="*/ 57555 w 823913"/>
                <a:gd name="connsiteY64" fmla="*/ 187958 h 501333"/>
                <a:gd name="connsiteX65" fmla="*/ 64134 w 823913"/>
                <a:gd name="connsiteY65" fmla="*/ 182488 h 501333"/>
                <a:gd name="connsiteX66" fmla="*/ 70712 w 823913"/>
                <a:gd name="connsiteY66" fmla="*/ 176473 h 501333"/>
                <a:gd name="connsiteX67" fmla="*/ 78385 w 823913"/>
                <a:gd name="connsiteY67" fmla="*/ 171551 h 501333"/>
                <a:gd name="connsiteX68" fmla="*/ 85510 w 823913"/>
                <a:gd name="connsiteY68" fmla="*/ 166628 h 501333"/>
                <a:gd name="connsiteX69" fmla="*/ 92636 w 823913"/>
                <a:gd name="connsiteY69" fmla="*/ 162254 h 501333"/>
                <a:gd name="connsiteX70" fmla="*/ 100858 w 823913"/>
                <a:gd name="connsiteY70" fmla="*/ 157878 h 501333"/>
                <a:gd name="connsiteX71" fmla="*/ 109080 w 823913"/>
                <a:gd name="connsiteY71" fmla="*/ 154050 h 501333"/>
                <a:gd name="connsiteX72" fmla="*/ 117851 w 823913"/>
                <a:gd name="connsiteY72" fmla="*/ 150768 h 501333"/>
                <a:gd name="connsiteX73" fmla="*/ 126074 w 823913"/>
                <a:gd name="connsiteY73" fmla="*/ 148035 h 501333"/>
                <a:gd name="connsiteX74" fmla="*/ 135392 w 823913"/>
                <a:gd name="connsiteY74" fmla="*/ 145300 h 501333"/>
                <a:gd name="connsiteX75" fmla="*/ 144162 w 823913"/>
                <a:gd name="connsiteY75" fmla="*/ 143112 h 501333"/>
                <a:gd name="connsiteX76" fmla="*/ 823913 w 823913"/>
                <a:gd name="connsiteY76" fmla="*/ 0 h 50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23913" h="501333">
                  <a:moveTo>
                    <a:pt x="823913" y="0"/>
                  </a:moveTo>
                  <a:lnTo>
                    <a:pt x="823913" y="57955"/>
                  </a:lnTo>
                  <a:lnTo>
                    <a:pt x="783965" y="66674"/>
                  </a:lnTo>
                  <a:lnTo>
                    <a:pt x="720498" y="82056"/>
                  </a:lnTo>
                  <a:lnTo>
                    <a:pt x="658125" y="96889"/>
                  </a:lnTo>
                  <a:lnTo>
                    <a:pt x="595753" y="113369"/>
                  </a:lnTo>
                  <a:lnTo>
                    <a:pt x="564565" y="122158"/>
                  </a:lnTo>
                  <a:lnTo>
                    <a:pt x="533379" y="130948"/>
                  </a:lnTo>
                  <a:lnTo>
                    <a:pt x="502739" y="140287"/>
                  </a:lnTo>
                  <a:lnTo>
                    <a:pt x="471553" y="150725"/>
                  </a:lnTo>
                  <a:lnTo>
                    <a:pt x="504381" y="147978"/>
                  </a:lnTo>
                  <a:lnTo>
                    <a:pt x="536115" y="145231"/>
                  </a:lnTo>
                  <a:lnTo>
                    <a:pt x="568396" y="141387"/>
                  </a:lnTo>
                  <a:lnTo>
                    <a:pt x="600129" y="138089"/>
                  </a:lnTo>
                  <a:lnTo>
                    <a:pt x="664691" y="129850"/>
                  </a:lnTo>
                  <a:lnTo>
                    <a:pt x="728705" y="120511"/>
                  </a:lnTo>
                  <a:lnTo>
                    <a:pt x="792173" y="111172"/>
                  </a:lnTo>
                  <a:lnTo>
                    <a:pt x="823913" y="105677"/>
                  </a:lnTo>
                  <a:lnTo>
                    <a:pt x="823913" y="370446"/>
                  </a:lnTo>
                  <a:lnTo>
                    <a:pt x="219258" y="497504"/>
                  </a:lnTo>
                  <a:lnTo>
                    <a:pt x="209392" y="499145"/>
                  </a:lnTo>
                  <a:lnTo>
                    <a:pt x="200073" y="500239"/>
                  </a:lnTo>
                  <a:lnTo>
                    <a:pt x="190754" y="500786"/>
                  </a:lnTo>
                  <a:lnTo>
                    <a:pt x="181435" y="501333"/>
                  </a:lnTo>
                  <a:lnTo>
                    <a:pt x="173213" y="500786"/>
                  </a:lnTo>
                  <a:lnTo>
                    <a:pt x="165540" y="500239"/>
                  </a:lnTo>
                  <a:lnTo>
                    <a:pt x="150191" y="498598"/>
                  </a:lnTo>
                  <a:lnTo>
                    <a:pt x="135392" y="495318"/>
                  </a:lnTo>
                  <a:lnTo>
                    <a:pt x="121140" y="490942"/>
                  </a:lnTo>
                  <a:lnTo>
                    <a:pt x="106339" y="485473"/>
                  </a:lnTo>
                  <a:lnTo>
                    <a:pt x="92636" y="478364"/>
                  </a:lnTo>
                  <a:lnTo>
                    <a:pt x="80029" y="470706"/>
                  </a:lnTo>
                  <a:lnTo>
                    <a:pt x="67971" y="461410"/>
                  </a:lnTo>
                  <a:lnTo>
                    <a:pt x="56459" y="451564"/>
                  </a:lnTo>
                  <a:lnTo>
                    <a:pt x="46045" y="440080"/>
                  </a:lnTo>
                  <a:lnTo>
                    <a:pt x="36177" y="428595"/>
                  </a:lnTo>
                  <a:lnTo>
                    <a:pt x="27407" y="416017"/>
                  </a:lnTo>
                  <a:lnTo>
                    <a:pt x="19733" y="402343"/>
                  </a:lnTo>
                  <a:lnTo>
                    <a:pt x="16445" y="395234"/>
                  </a:lnTo>
                  <a:lnTo>
                    <a:pt x="13704" y="388124"/>
                  </a:lnTo>
                  <a:lnTo>
                    <a:pt x="10416" y="380468"/>
                  </a:lnTo>
                  <a:lnTo>
                    <a:pt x="7675" y="373357"/>
                  </a:lnTo>
                  <a:lnTo>
                    <a:pt x="6029" y="365702"/>
                  </a:lnTo>
                  <a:lnTo>
                    <a:pt x="3838" y="357497"/>
                  </a:lnTo>
                  <a:lnTo>
                    <a:pt x="2194" y="348748"/>
                  </a:lnTo>
                  <a:lnTo>
                    <a:pt x="1097" y="338902"/>
                  </a:lnTo>
                  <a:lnTo>
                    <a:pt x="548" y="330153"/>
                  </a:lnTo>
                  <a:lnTo>
                    <a:pt x="0" y="320856"/>
                  </a:lnTo>
                  <a:lnTo>
                    <a:pt x="548" y="312104"/>
                  </a:lnTo>
                  <a:lnTo>
                    <a:pt x="1097" y="303355"/>
                  </a:lnTo>
                  <a:lnTo>
                    <a:pt x="2194" y="294056"/>
                  </a:lnTo>
                  <a:lnTo>
                    <a:pt x="3288" y="285854"/>
                  </a:lnTo>
                  <a:lnTo>
                    <a:pt x="5482" y="277102"/>
                  </a:lnTo>
                  <a:lnTo>
                    <a:pt x="7675" y="268900"/>
                  </a:lnTo>
                  <a:lnTo>
                    <a:pt x="9867" y="260148"/>
                  </a:lnTo>
                  <a:lnTo>
                    <a:pt x="13704" y="251945"/>
                  </a:lnTo>
                  <a:lnTo>
                    <a:pt x="16992" y="244288"/>
                  </a:lnTo>
                  <a:lnTo>
                    <a:pt x="20829" y="236085"/>
                  </a:lnTo>
                  <a:lnTo>
                    <a:pt x="24667" y="228975"/>
                  </a:lnTo>
                  <a:lnTo>
                    <a:pt x="29601" y="220772"/>
                  </a:lnTo>
                  <a:lnTo>
                    <a:pt x="34533" y="214209"/>
                  </a:lnTo>
                  <a:lnTo>
                    <a:pt x="40014" y="207100"/>
                  </a:lnTo>
                  <a:lnTo>
                    <a:pt x="45496" y="200536"/>
                  </a:lnTo>
                  <a:lnTo>
                    <a:pt x="50977" y="193974"/>
                  </a:lnTo>
                  <a:lnTo>
                    <a:pt x="57555" y="187958"/>
                  </a:lnTo>
                  <a:lnTo>
                    <a:pt x="64134" y="182488"/>
                  </a:lnTo>
                  <a:lnTo>
                    <a:pt x="70712" y="176473"/>
                  </a:lnTo>
                  <a:lnTo>
                    <a:pt x="78385" y="171551"/>
                  </a:lnTo>
                  <a:lnTo>
                    <a:pt x="85510" y="166628"/>
                  </a:lnTo>
                  <a:lnTo>
                    <a:pt x="92636" y="162254"/>
                  </a:lnTo>
                  <a:lnTo>
                    <a:pt x="100858" y="157878"/>
                  </a:lnTo>
                  <a:lnTo>
                    <a:pt x="109080" y="154050"/>
                  </a:lnTo>
                  <a:lnTo>
                    <a:pt x="117851" y="150768"/>
                  </a:lnTo>
                  <a:lnTo>
                    <a:pt x="126074" y="148035"/>
                  </a:lnTo>
                  <a:lnTo>
                    <a:pt x="135392" y="145300"/>
                  </a:lnTo>
                  <a:lnTo>
                    <a:pt x="144162" y="143112"/>
                  </a:lnTo>
                  <a:lnTo>
                    <a:pt x="82391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任意多边形 30"/>
            <p:cNvSpPr/>
            <p:nvPr/>
          </p:nvSpPr>
          <p:spPr>
            <a:xfrm>
              <a:off x="5232401" y="3033472"/>
              <a:ext cx="823913" cy="355841"/>
            </a:xfrm>
            <a:custGeom>
              <a:avLst/>
              <a:gdLst>
                <a:gd name="connsiteX0" fmla="*/ 823913 w 823913"/>
                <a:gd name="connsiteY0" fmla="*/ 0 h 355841"/>
                <a:gd name="connsiteX1" fmla="*/ 823913 w 823913"/>
                <a:gd name="connsiteY1" fmla="*/ 56353 h 355841"/>
                <a:gd name="connsiteX2" fmla="*/ 783965 w 823913"/>
                <a:gd name="connsiteY2" fmla="*/ 65296 h 355841"/>
                <a:gd name="connsiteX3" fmla="*/ 720498 w 823913"/>
                <a:gd name="connsiteY3" fmla="*/ 79380 h 355841"/>
                <a:gd name="connsiteX4" fmla="*/ 658125 w 823913"/>
                <a:gd name="connsiteY4" fmla="*/ 95090 h 355841"/>
                <a:gd name="connsiteX5" fmla="*/ 595753 w 823913"/>
                <a:gd name="connsiteY5" fmla="*/ 111342 h 355841"/>
                <a:gd name="connsiteX6" fmla="*/ 564565 w 823913"/>
                <a:gd name="connsiteY6" fmla="*/ 119467 h 355841"/>
                <a:gd name="connsiteX7" fmla="*/ 533379 w 823913"/>
                <a:gd name="connsiteY7" fmla="*/ 128678 h 355841"/>
                <a:gd name="connsiteX8" fmla="*/ 502739 w 823913"/>
                <a:gd name="connsiteY8" fmla="*/ 137886 h 355841"/>
                <a:gd name="connsiteX9" fmla="*/ 471553 w 823913"/>
                <a:gd name="connsiteY9" fmla="*/ 147637 h 355841"/>
                <a:gd name="connsiteX10" fmla="*/ 504381 w 823913"/>
                <a:gd name="connsiteY10" fmla="*/ 145470 h 355841"/>
                <a:gd name="connsiteX11" fmla="*/ 536115 w 823913"/>
                <a:gd name="connsiteY11" fmla="*/ 142221 h 355841"/>
                <a:gd name="connsiteX12" fmla="*/ 568396 w 823913"/>
                <a:gd name="connsiteY12" fmla="*/ 138970 h 355841"/>
                <a:gd name="connsiteX13" fmla="*/ 600129 w 823913"/>
                <a:gd name="connsiteY13" fmla="*/ 135177 h 355841"/>
                <a:gd name="connsiteX14" fmla="*/ 664691 w 823913"/>
                <a:gd name="connsiteY14" fmla="*/ 127594 h 355841"/>
                <a:gd name="connsiteX15" fmla="*/ 728705 w 823913"/>
                <a:gd name="connsiteY15" fmla="*/ 118384 h 355841"/>
                <a:gd name="connsiteX16" fmla="*/ 792173 w 823913"/>
                <a:gd name="connsiteY16" fmla="*/ 108633 h 355841"/>
                <a:gd name="connsiteX17" fmla="*/ 823913 w 823913"/>
                <a:gd name="connsiteY17" fmla="*/ 103215 h 355841"/>
                <a:gd name="connsiteX18" fmla="*/ 823913 w 823913"/>
                <a:gd name="connsiteY18" fmla="*/ 355841 h 355841"/>
                <a:gd name="connsiteX19" fmla="*/ 3195 w 823913"/>
                <a:gd name="connsiteY19" fmla="*/ 355841 h 355841"/>
                <a:gd name="connsiteX20" fmla="*/ 2194 w 823913"/>
                <a:gd name="connsiteY20" fmla="*/ 350494 h 355841"/>
                <a:gd name="connsiteX21" fmla="*/ 1097 w 823913"/>
                <a:gd name="connsiteY21" fmla="*/ 340608 h 355841"/>
                <a:gd name="connsiteX22" fmla="*/ 548 w 823913"/>
                <a:gd name="connsiteY22" fmla="*/ 331822 h 355841"/>
                <a:gd name="connsiteX23" fmla="*/ 0 w 823913"/>
                <a:gd name="connsiteY23" fmla="*/ 322484 h 355841"/>
                <a:gd name="connsiteX24" fmla="*/ 548 w 823913"/>
                <a:gd name="connsiteY24" fmla="*/ 313698 h 355841"/>
                <a:gd name="connsiteX25" fmla="*/ 1097 w 823913"/>
                <a:gd name="connsiteY25" fmla="*/ 304360 h 355841"/>
                <a:gd name="connsiteX26" fmla="*/ 2194 w 823913"/>
                <a:gd name="connsiteY26" fmla="*/ 295574 h 355841"/>
                <a:gd name="connsiteX27" fmla="*/ 3288 w 823913"/>
                <a:gd name="connsiteY27" fmla="*/ 287335 h 355841"/>
                <a:gd name="connsiteX28" fmla="*/ 5482 w 823913"/>
                <a:gd name="connsiteY28" fmla="*/ 278547 h 355841"/>
                <a:gd name="connsiteX29" fmla="*/ 7675 w 823913"/>
                <a:gd name="connsiteY29" fmla="*/ 270310 h 355841"/>
                <a:gd name="connsiteX30" fmla="*/ 9867 w 823913"/>
                <a:gd name="connsiteY30" fmla="*/ 261522 h 355841"/>
                <a:gd name="connsiteX31" fmla="*/ 13704 w 823913"/>
                <a:gd name="connsiteY31" fmla="*/ 253283 h 355841"/>
                <a:gd name="connsiteX32" fmla="*/ 16992 w 823913"/>
                <a:gd name="connsiteY32" fmla="*/ 245046 h 355841"/>
                <a:gd name="connsiteX33" fmla="*/ 20829 w 823913"/>
                <a:gd name="connsiteY33" fmla="*/ 237358 h 355841"/>
                <a:gd name="connsiteX34" fmla="*/ 24667 w 823913"/>
                <a:gd name="connsiteY34" fmla="*/ 230218 h 355841"/>
                <a:gd name="connsiteX35" fmla="*/ 29601 w 823913"/>
                <a:gd name="connsiteY35" fmla="*/ 222528 h 355841"/>
                <a:gd name="connsiteX36" fmla="*/ 34533 w 823913"/>
                <a:gd name="connsiteY36" fmla="*/ 215388 h 355841"/>
                <a:gd name="connsiteX37" fmla="*/ 40014 w 823913"/>
                <a:gd name="connsiteY37" fmla="*/ 208250 h 355841"/>
                <a:gd name="connsiteX38" fmla="*/ 45496 w 823913"/>
                <a:gd name="connsiteY38" fmla="*/ 201658 h 355841"/>
                <a:gd name="connsiteX39" fmla="*/ 50977 w 823913"/>
                <a:gd name="connsiteY39" fmla="*/ 195067 h 355841"/>
                <a:gd name="connsiteX40" fmla="*/ 57555 w 823913"/>
                <a:gd name="connsiteY40" fmla="*/ 189026 h 355841"/>
                <a:gd name="connsiteX41" fmla="*/ 64134 w 823913"/>
                <a:gd name="connsiteY41" fmla="*/ 182986 h 355841"/>
                <a:gd name="connsiteX42" fmla="*/ 70712 w 823913"/>
                <a:gd name="connsiteY42" fmla="*/ 177494 h 355841"/>
                <a:gd name="connsiteX43" fmla="*/ 78385 w 823913"/>
                <a:gd name="connsiteY43" fmla="*/ 172550 h 355841"/>
                <a:gd name="connsiteX44" fmla="*/ 85510 w 823913"/>
                <a:gd name="connsiteY44" fmla="*/ 167607 h 355841"/>
                <a:gd name="connsiteX45" fmla="*/ 92636 w 823913"/>
                <a:gd name="connsiteY45" fmla="*/ 162664 h 355841"/>
                <a:gd name="connsiteX46" fmla="*/ 100858 w 823913"/>
                <a:gd name="connsiteY46" fmla="*/ 158819 h 355841"/>
                <a:gd name="connsiteX47" fmla="*/ 109080 w 823913"/>
                <a:gd name="connsiteY47" fmla="*/ 154975 h 355841"/>
                <a:gd name="connsiteX48" fmla="*/ 117851 w 823913"/>
                <a:gd name="connsiteY48" fmla="*/ 151679 h 355841"/>
                <a:gd name="connsiteX49" fmla="*/ 126074 w 823913"/>
                <a:gd name="connsiteY49" fmla="*/ 148934 h 355841"/>
                <a:gd name="connsiteX50" fmla="*/ 135392 w 823913"/>
                <a:gd name="connsiteY50" fmla="*/ 146187 h 355841"/>
                <a:gd name="connsiteX51" fmla="*/ 144162 w 823913"/>
                <a:gd name="connsiteY51" fmla="*/ 143442 h 355841"/>
                <a:gd name="connsiteX52" fmla="*/ 823913 w 823913"/>
                <a:gd name="connsiteY52" fmla="*/ 0 h 35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23913" h="355841">
                  <a:moveTo>
                    <a:pt x="823913" y="0"/>
                  </a:moveTo>
                  <a:lnTo>
                    <a:pt x="823913" y="56353"/>
                  </a:lnTo>
                  <a:lnTo>
                    <a:pt x="783965" y="65296"/>
                  </a:lnTo>
                  <a:lnTo>
                    <a:pt x="720498" y="79380"/>
                  </a:lnTo>
                  <a:lnTo>
                    <a:pt x="658125" y="95090"/>
                  </a:lnTo>
                  <a:lnTo>
                    <a:pt x="595753" y="111342"/>
                  </a:lnTo>
                  <a:lnTo>
                    <a:pt x="564565" y="119467"/>
                  </a:lnTo>
                  <a:lnTo>
                    <a:pt x="533379" y="128678"/>
                  </a:lnTo>
                  <a:lnTo>
                    <a:pt x="502739" y="137886"/>
                  </a:lnTo>
                  <a:lnTo>
                    <a:pt x="471553" y="147637"/>
                  </a:lnTo>
                  <a:lnTo>
                    <a:pt x="504381" y="145470"/>
                  </a:lnTo>
                  <a:lnTo>
                    <a:pt x="536115" y="142221"/>
                  </a:lnTo>
                  <a:lnTo>
                    <a:pt x="568396" y="138970"/>
                  </a:lnTo>
                  <a:lnTo>
                    <a:pt x="600129" y="135177"/>
                  </a:lnTo>
                  <a:lnTo>
                    <a:pt x="664691" y="127594"/>
                  </a:lnTo>
                  <a:lnTo>
                    <a:pt x="728705" y="118384"/>
                  </a:lnTo>
                  <a:lnTo>
                    <a:pt x="792173" y="108633"/>
                  </a:lnTo>
                  <a:lnTo>
                    <a:pt x="823913" y="103215"/>
                  </a:lnTo>
                  <a:lnTo>
                    <a:pt x="823913" y="355841"/>
                  </a:lnTo>
                  <a:lnTo>
                    <a:pt x="3195" y="355841"/>
                  </a:lnTo>
                  <a:lnTo>
                    <a:pt x="2194" y="350494"/>
                  </a:lnTo>
                  <a:lnTo>
                    <a:pt x="1097" y="340608"/>
                  </a:lnTo>
                  <a:lnTo>
                    <a:pt x="548" y="331822"/>
                  </a:lnTo>
                  <a:lnTo>
                    <a:pt x="0" y="322484"/>
                  </a:lnTo>
                  <a:lnTo>
                    <a:pt x="548" y="313698"/>
                  </a:lnTo>
                  <a:lnTo>
                    <a:pt x="1097" y="304360"/>
                  </a:lnTo>
                  <a:lnTo>
                    <a:pt x="2194" y="295574"/>
                  </a:lnTo>
                  <a:lnTo>
                    <a:pt x="3288" y="287335"/>
                  </a:lnTo>
                  <a:lnTo>
                    <a:pt x="5482" y="278547"/>
                  </a:lnTo>
                  <a:lnTo>
                    <a:pt x="7675" y="270310"/>
                  </a:lnTo>
                  <a:lnTo>
                    <a:pt x="9867" y="261522"/>
                  </a:lnTo>
                  <a:lnTo>
                    <a:pt x="13704" y="253283"/>
                  </a:lnTo>
                  <a:lnTo>
                    <a:pt x="16992" y="245046"/>
                  </a:lnTo>
                  <a:lnTo>
                    <a:pt x="20829" y="237358"/>
                  </a:lnTo>
                  <a:lnTo>
                    <a:pt x="24667" y="230218"/>
                  </a:lnTo>
                  <a:lnTo>
                    <a:pt x="29601" y="222528"/>
                  </a:lnTo>
                  <a:lnTo>
                    <a:pt x="34533" y="215388"/>
                  </a:lnTo>
                  <a:lnTo>
                    <a:pt x="40014" y="208250"/>
                  </a:lnTo>
                  <a:lnTo>
                    <a:pt x="45496" y="201658"/>
                  </a:lnTo>
                  <a:lnTo>
                    <a:pt x="50977" y="195067"/>
                  </a:lnTo>
                  <a:lnTo>
                    <a:pt x="57555" y="189026"/>
                  </a:lnTo>
                  <a:lnTo>
                    <a:pt x="64134" y="182986"/>
                  </a:lnTo>
                  <a:lnTo>
                    <a:pt x="70712" y="177494"/>
                  </a:lnTo>
                  <a:lnTo>
                    <a:pt x="78385" y="172550"/>
                  </a:lnTo>
                  <a:lnTo>
                    <a:pt x="85510" y="167607"/>
                  </a:lnTo>
                  <a:lnTo>
                    <a:pt x="92636" y="162664"/>
                  </a:lnTo>
                  <a:lnTo>
                    <a:pt x="100858" y="158819"/>
                  </a:lnTo>
                  <a:lnTo>
                    <a:pt x="109080" y="154975"/>
                  </a:lnTo>
                  <a:lnTo>
                    <a:pt x="117851" y="151679"/>
                  </a:lnTo>
                  <a:lnTo>
                    <a:pt x="126074" y="148934"/>
                  </a:lnTo>
                  <a:lnTo>
                    <a:pt x="135392" y="146187"/>
                  </a:lnTo>
                  <a:lnTo>
                    <a:pt x="144162" y="143442"/>
                  </a:lnTo>
                  <a:lnTo>
                    <a:pt x="82391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9459" name="组合 64"/>
          <p:cNvGrpSpPr>
            <a:grpSpLocks/>
          </p:cNvGrpSpPr>
          <p:nvPr/>
        </p:nvGrpSpPr>
        <p:grpSpPr bwMode="auto">
          <a:xfrm>
            <a:off x="4601374" y="1423236"/>
            <a:ext cx="619233" cy="1405372"/>
            <a:chOff x="6134238" y="1515577"/>
            <a:chExt cx="825362" cy="1873736"/>
          </a:xfrm>
        </p:grpSpPr>
        <p:sp>
          <p:nvSpPr>
            <p:cNvPr id="63" name="任意多边形 62"/>
            <p:cNvSpPr/>
            <p:nvPr/>
          </p:nvSpPr>
          <p:spPr>
            <a:xfrm>
              <a:off x="6135826" y="1939549"/>
              <a:ext cx="579340" cy="139736"/>
            </a:xfrm>
            <a:custGeom>
              <a:avLst/>
              <a:gdLst>
                <a:gd name="connsiteX0" fmla="*/ 579912 w 579912"/>
                <a:gd name="connsiteY0" fmla="*/ 0 h 138565"/>
                <a:gd name="connsiteX1" fmla="*/ 549272 w 579912"/>
                <a:gd name="connsiteY1" fmla="*/ 9889 h 138565"/>
                <a:gd name="connsiteX2" fmla="*/ 518086 w 579912"/>
                <a:gd name="connsiteY2" fmla="*/ 19228 h 138565"/>
                <a:gd name="connsiteX3" fmla="*/ 486900 w 579912"/>
                <a:gd name="connsiteY3" fmla="*/ 28566 h 138565"/>
                <a:gd name="connsiteX4" fmla="*/ 455712 w 579912"/>
                <a:gd name="connsiteY4" fmla="*/ 36807 h 138565"/>
                <a:gd name="connsiteX5" fmla="*/ 393341 w 579912"/>
                <a:gd name="connsiteY5" fmla="*/ 53837 h 138565"/>
                <a:gd name="connsiteX6" fmla="*/ 330967 w 579912"/>
                <a:gd name="connsiteY6" fmla="*/ 69219 h 138565"/>
                <a:gd name="connsiteX7" fmla="*/ 268046 w 579912"/>
                <a:gd name="connsiteY7" fmla="*/ 84051 h 138565"/>
                <a:gd name="connsiteX8" fmla="*/ 205674 w 579912"/>
                <a:gd name="connsiteY8" fmla="*/ 97786 h 138565"/>
                <a:gd name="connsiteX9" fmla="*/ 142206 w 579912"/>
                <a:gd name="connsiteY9" fmla="*/ 110970 h 138565"/>
                <a:gd name="connsiteX10" fmla="*/ 78739 w 579912"/>
                <a:gd name="connsiteY10" fmla="*/ 124154 h 138565"/>
                <a:gd name="connsiteX11" fmla="*/ 15818 w 579912"/>
                <a:gd name="connsiteY11" fmla="*/ 135690 h 138565"/>
                <a:gd name="connsiteX12" fmla="*/ 0 w 579912"/>
                <a:gd name="connsiteY12" fmla="*/ 138565 h 138565"/>
                <a:gd name="connsiteX13" fmla="*/ 0 w 579912"/>
                <a:gd name="connsiteY13" fmla="*/ 88107 h 138565"/>
                <a:gd name="connsiteX14" fmla="*/ 6519 w 579912"/>
                <a:gd name="connsiteY14" fmla="*/ 86798 h 138565"/>
                <a:gd name="connsiteX15" fmla="*/ 69438 w 579912"/>
                <a:gd name="connsiteY15" fmla="*/ 73614 h 138565"/>
                <a:gd name="connsiteX16" fmla="*/ 132904 w 579912"/>
                <a:gd name="connsiteY16" fmla="*/ 61527 h 138565"/>
                <a:gd name="connsiteX17" fmla="*/ 195825 w 579912"/>
                <a:gd name="connsiteY17" fmla="*/ 50542 h 138565"/>
                <a:gd name="connsiteX18" fmla="*/ 259292 w 579912"/>
                <a:gd name="connsiteY18" fmla="*/ 39554 h 138565"/>
                <a:gd name="connsiteX19" fmla="*/ 323308 w 579912"/>
                <a:gd name="connsiteY19" fmla="*/ 30214 h 138565"/>
                <a:gd name="connsiteX20" fmla="*/ 387322 w 579912"/>
                <a:gd name="connsiteY20" fmla="*/ 20326 h 138565"/>
                <a:gd name="connsiteX21" fmla="*/ 451336 w 579912"/>
                <a:gd name="connsiteY21" fmla="*/ 12636 h 138565"/>
                <a:gd name="connsiteX22" fmla="*/ 483069 w 579912"/>
                <a:gd name="connsiteY22" fmla="*/ 8790 h 138565"/>
                <a:gd name="connsiteX23" fmla="*/ 515350 w 579912"/>
                <a:gd name="connsiteY23" fmla="*/ 6043 h 138565"/>
                <a:gd name="connsiteX24" fmla="*/ 547631 w 579912"/>
                <a:gd name="connsiteY24" fmla="*/ 2747 h 138565"/>
                <a:gd name="connsiteX25" fmla="*/ 579912 w 579912"/>
                <a:gd name="connsiteY25" fmla="*/ 0 h 13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9912" h="138565">
                  <a:moveTo>
                    <a:pt x="579912" y="0"/>
                  </a:moveTo>
                  <a:lnTo>
                    <a:pt x="549272" y="9889"/>
                  </a:lnTo>
                  <a:lnTo>
                    <a:pt x="518086" y="19228"/>
                  </a:lnTo>
                  <a:lnTo>
                    <a:pt x="486900" y="28566"/>
                  </a:lnTo>
                  <a:lnTo>
                    <a:pt x="455712" y="36807"/>
                  </a:lnTo>
                  <a:lnTo>
                    <a:pt x="393341" y="53837"/>
                  </a:lnTo>
                  <a:lnTo>
                    <a:pt x="330967" y="69219"/>
                  </a:lnTo>
                  <a:lnTo>
                    <a:pt x="268046" y="84051"/>
                  </a:lnTo>
                  <a:lnTo>
                    <a:pt x="205674" y="97786"/>
                  </a:lnTo>
                  <a:lnTo>
                    <a:pt x="142206" y="110970"/>
                  </a:lnTo>
                  <a:lnTo>
                    <a:pt x="78739" y="124154"/>
                  </a:lnTo>
                  <a:lnTo>
                    <a:pt x="15818" y="135690"/>
                  </a:lnTo>
                  <a:lnTo>
                    <a:pt x="0" y="138565"/>
                  </a:lnTo>
                  <a:lnTo>
                    <a:pt x="0" y="88107"/>
                  </a:lnTo>
                  <a:lnTo>
                    <a:pt x="6519" y="86798"/>
                  </a:lnTo>
                  <a:lnTo>
                    <a:pt x="69438" y="73614"/>
                  </a:lnTo>
                  <a:lnTo>
                    <a:pt x="132904" y="61527"/>
                  </a:lnTo>
                  <a:lnTo>
                    <a:pt x="195825" y="50542"/>
                  </a:lnTo>
                  <a:lnTo>
                    <a:pt x="259292" y="39554"/>
                  </a:lnTo>
                  <a:lnTo>
                    <a:pt x="323308" y="30214"/>
                  </a:lnTo>
                  <a:lnTo>
                    <a:pt x="387322" y="20326"/>
                  </a:lnTo>
                  <a:lnTo>
                    <a:pt x="451336" y="12636"/>
                  </a:lnTo>
                  <a:lnTo>
                    <a:pt x="483069" y="8790"/>
                  </a:lnTo>
                  <a:lnTo>
                    <a:pt x="515350" y="6043"/>
                  </a:lnTo>
                  <a:lnTo>
                    <a:pt x="547631" y="2747"/>
                  </a:lnTo>
                  <a:lnTo>
                    <a:pt x="579912" y="0"/>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9" name="任意多边形 58"/>
            <p:cNvSpPr/>
            <p:nvPr/>
          </p:nvSpPr>
          <p:spPr>
            <a:xfrm>
              <a:off x="6135826" y="2463560"/>
              <a:ext cx="579340" cy="138149"/>
            </a:xfrm>
            <a:custGeom>
              <a:avLst/>
              <a:gdLst>
                <a:gd name="connsiteX0" fmla="*/ 579912 w 579912"/>
                <a:gd name="connsiteY0" fmla="*/ 0 h 138428"/>
                <a:gd name="connsiteX1" fmla="*/ 549272 w 579912"/>
                <a:gd name="connsiteY1" fmla="*/ 9889 h 138428"/>
                <a:gd name="connsiteX2" fmla="*/ 518086 w 579912"/>
                <a:gd name="connsiteY2" fmla="*/ 19229 h 138428"/>
                <a:gd name="connsiteX3" fmla="*/ 486900 w 579912"/>
                <a:gd name="connsiteY3" fmla="*/ 28567 h 138428"/>
                <a:gd name="connsiteX4" fmla="*/ 455712 w 579912"/>
                <a:gd name="connsiteY4" fmla="*/ 36807 h 138428"/>
                <a:gd name="connsiteX5" fmla="*/ 393341 w 579912"/>
                <a:gd name="connsiteY5" fmla="*/ 53289 h 138428"/>
                <a:gd name="connsiteX6" fmla="*/ 330967 w 579912"/>
                <a:gd name="connsiteY6" fmla="*/ 68669 h 138428"/>
                <a:gd name="connsiteX7" fmla="*/ 268046 w 579912"/>
                <a:gd name="connsiteY7" fmla="*/ 83503 h 138428"/>
                <a:gd name="connsiteX8" fmla="*/ 205674 w 579912"/>
                <a:gd name="connsiteY8" fmla="*/ 97236 h 138428"/>
                <a:gd name="connsiteX9" fmla="*/ 142206 w 579912"/>
                <a:gd name="connsiteY9" fmla="*/ 110970 h 138428"/>
                <a:gd name="connsiteX10" fmla="*/ 78739 w 579912"/>
                <a:gd name="connsiteY10" fmla="*/ 123605 h 138428"/>
                <a:gd name="connsiteX11" fmla="*/ 15818 w 579912"/>
                <a:gd name="connsiteY11" fmla="*/ 135690 h 138428"/>
                <a:gd name="connsiteX12" fmla="*/ 0 w 579912"/>
                <a:gd name="connsiteY12" fmla="*/ 138428 h 138428"/>
                <a:gd name="connsiteX13" fmla="*/ 0 w 579912"/>
                <a:gd name="connsiteY13" fmla="*/ 87122 h 138428"/>
                <a:gd name="connsiteX14" fmla="*/ 6519 w 579912"/>
                <a:gd name="connsiteY14" fmla="*/ 85699 h 138428"/>
                <a:gd name="connsiteX15" fmla="*/ 69438 w 579912"/>
                <a:gd name="connsiteY15" fmla="*/ 73614 h 138428"/>
                <a:gd name="connsiteX16" fmla="*/ 132904 w 579912"/>
                <a:gd name="connsiteY16" fmla="*/ 61528 h 138428"/>
                <a:gd name="connsiteX17" fmla="*/ 195825 w 579912"/>
                <a:gd name="connsiteY17" fmla="*/ 50542 h 138428"/>
                <a:gd name="connsiteX18" fmla="*/ 259292 w 579912"/>
                <a:gd name="connsiteY18" fmla="*/ 39554 h 138428"/>
                <a:gd name="connsiteX19" fmla="*/ 323308 w 579912"/>
                <a:gd name="connsiteY19" fmla="*/ 29666 h 138428"/>
                <a:gd name="connsiteX20" fmla="*/ 387322 w 579912"/>
                <a:gd name="connsiteY20" fmla="*/ 20326 h 138428"/>
                <a:gd name="connsiteX21" fmla="*/ 451336 w 579912"/>
                <a:gd name="connsiteY21" fmla="*/ 12087 h 138428"/>
                <a:gd name="connsiteX22" fmla="*/ 483069 w 579912"/>
                <a:gd name="connsiteY22" fmla="*/ 8790 h 138428"/>
                <a:gd name="connsiteX23" fmla="*/ 515350 w 579912"/>
                <a:gd name="connsiteY23" fmla="*/ 4946 h 138428"/>
                <a:gd name="connsiteX24" fmla="*/ 547631 w 579912"/>
                <a:gd name="connsiteY24" fmla="*/ 2199 h 138428"/>
                <a:gd name="connsiteX25" fmla="*/ 579912 w 579912"/>
                <a:gd name="connsiteY25" fmla="*/ 0 h 13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9912" h="138428">
                  <a:moveTo>
                    <a:pt x="579912" y="0"/>
                  </a:moveTo>
                  <a:lnTo>
                    <a:pt x="549272" y="9889"/>
                  </a:lnTo>
                  <a:lnTo>
                    <a:pt x="518086" y="19229"/>
                  </a:lnTo>
                  <a:lnTo>
                    <a:pt x="486900" y="28567"/>
                  </a:lnTo>
                  <a:lnTo>
                    <a:pt x="455712" y="36807"/>
                  </a:lnTo>
                  <a:lnTo>
                    <a:pt x="393341" y="53289"/>
                  </a:lnTo>
                  <a:lnTo>
                    <a:pt x="330967" y="68669"/>
                  </a:lnTo>
                  <a:lnTo>
                    <a:pt x="268046" y="83503"/>
                  </a:lnTo>
                  <a:lnTo>
                    <a:pt x="205674" y="97236"/>
                  </a:lnTo>
                  <a:lnTo>
                    <a:pt x="142206" y="110970"/>
                  </a:lnTo>
                  <a:lnTo>
                    <a:pt x="78739" y="123605"/>
                  </a:lnTo>
                  <a:lnTo>
                    <a:pt x="15818" y="135690"/>
                  </a:lnTo>
                  <a:lnTo>
                    <a:pt x="0" y="138428"/>
                  </a:lnTo>
                  <a:lnTo>
                    <a:pt x="0" y="87122"/>
                  </a:lnTo>
                  <a:lnTo>
                    <a:pt x="6519" y="85699"/>
                  </a:lnTo>
                  <a:lnTo>
                    <a:pt x="69438" y="73614"/>
                  </a:lnTo>
                  <a:lnTo>
                    <a:pt x="132904" y="61528"/>
                  </a:lnTo>
                  <a:lnTo>
                    <a:pt x="195825" y="50542"/>
                  </a:lnTo>
                  <a:lnTo>
                    <a:pt x="259292" y="39554"/>
                  </a:lnTo>
                  <a:lnTo>
                    <a:pt x="323308" y="29666"/>
                  </a:lnTo>
                  <a:lnTo>
                    <a:pt x="387322" y="20326"/>
                  </a:lnTo>
                  <a:lnTo>
                    <a:pt x="451336" y="12087"/>
                  </a:lnTo>
                  <a:lnTo>
                    <a:pt x="483069" y="8790"/>
                  </a:lnTo>
                  <a:lnTo>
                    <a:pt x="515350" y="4946"/>
                  </a:lnTo>
                  <a:lnTo>
                    <a:pt x="547631" y="2199"/>
                  </a:lnTo>
                  <a:lnTo>
                    <a:pt x="579912" y="0"/>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5" name="任意多边形 54"/>
            <p:cNvSpPr/>
            <p:nvPr/>
          </p:nvSpPr>
          <p:spPr>
            <a:xfrm>
              <a:off x="6135826" y="2985983"/>
              <a:ext cx="579340" cy="136560"/>
            </a:xfrm>
            <a:custGeom>
              <a:avLst/>
              <a:gdLst>
                <a:gd name="connsiteX0" fmla="*/ 579912 w 579912"/>
                <a:gd name="connsiteY0" fmla="*/ 0 h 136506"/>
                <a:gd name="connsiteX1" fmla="*/ 549272 w 579912"/>
                <a:gd name="connsiteY1" fmla="*/ 10294 h 136506"/>
                <a:gd name="connsiteX2" fmla="*/ 518086 w 579912"/>
                <a:gd name="connsiteY2" fmla="*/ 18961 h 136506"/>
                <a:gd name="connsiteX3" fmla="*/ 486900 w 579912"/>
                <a:gd name="connsiteY3" fmla="*/ 27628 h 136506"/>
                <a:gd name="connsiteX4" fmla="*/ 455712 w 579912"/>
                <a:gd name="connsiteY4" fmla="*/ 36838 h 136506"/>
                <a:gd name="connsiteX5" fmla="*/ 393341 w 579912"/>
                <a:gd name="connsiteY5" fmla="*/ 53090 h 136506"/>
                <a:gd name="connsiteX6" fmla="*/ 330967 w 579912"/>
                <a:gd name="connsiteY6" fmla="*/ 67716 h 136506"/>
                <a:gd name="connsiteX7" fmla="*/ 268046 w 579912"/>
                <a:gd name="connsiteY7" fmla="*/ 82343 h 136506"/>
                <a:gd name="connsiteX8" fmla="*/ 205674 w 579912"/>
                <a:gd name="connsiteY8" fmla="*/ 96427 h 136506"/>
                <a:gd name="connsiteX9" fmla="*/ 142206 w 579912"/>
                <a:gd name="connsiteY9" fmla="*/ 108887 h 136506"/>
                <a:gd name="connsiteX10" fmla="*/ 78739 w 579912"/>
                <a:gd name="connsiteY10" fmla="*/ 121888 h 136506"/>
                <a:gd name="connsiteX11" fmla="*/ 15818 w 579912"/>
                <a:gd name="connsiteY11" fmla="*/ 133806 h 136506"/>
                <a:gd name="connsiteX12" fmla="*/ 0 w 579912"/>
                <a:gd name="connsiteY12" fmla="*/ 136506 h 136506"/>
                <a:gd name="connsiteX13" fmla="*/ 0 w 579912"/>
                <a:gd name="connsiteY13" fmla="*/ 86399 h 136506"/>
                <a:gd name="connsiteX14" fmla="*/ 6519 w 579912"/>
                <a:gd name="connsiteY14" fmla="*/ 85052 h 136506"/>
                <a:gd name="connsiteX15" fmla="*/ 69438 w 579912"/>
                <a:gd name="connsiteY15" fmla="*/ 72591 h 136506"/>
                <a:gd name="connsiteX16" fmla="*/ 132904 w 579912"/>
                <a:gd name="connsiteY16" fmla="*/ 60673 h 136506"/>
                <a:gd name="connsiteX17" fmla="*/ 195825 w 579912"/>
                <a:gd name="connsiteY17" fmla="*/ 49297 h 136506"/>
                <a:gd name="connsiteX18" fmla="*/ 259292 w 579912"/>
                <a:gd name="connsiteY18" fmla="*/ 39005 h 136506"/>
                <a:gd name="connsiteX19" fmla="*/ 323308 w 579912"/>
                <a:gd name="connsiteY19" fmla="*/ 29253 h 136506"/>
                <a:gd name="connsiteX20" fmla="*/ 387322 w 579912"/>
                <a:gd name="connsiteY20" fmla="*/ 20044 h 136506"/>
                <a:gd name="connsiteX21" fmla="*/ 451336 w 579912"/>
                <a:gd name="connsiteY21" fmla="*/ 12459 h 136506"/>
                <a:gd name="connsiteX22" fmla="*/ 483069 w 579912"/>
                <a:gd name="connsiteY22" fmla="*/ 8668 h 136506"/>
                <a:gd name="connsiteX23" fmla="*/ 515350 w 579912"/>
                <a:gd name="connsiteY23" fmla="*/ 5418 h 136506"/>
                <a:gd name="connsiteX24" fmla="*/ 547631 w 579912"/>
                <a:gd name="connsiteY24" fmla="*/ 2709 h 136506"/>
                <a:gd name="connsiteX25" fmla="*/ 579912 w 579912"/>
                <a:gd name="connsiteY25" fmla="*/ 0 h 13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9912" h="136506">
                  <a:moveTo>
                    <a:pt x="579912" y="0"/>
                  </a:moveTo>
                  <a:lnTo>
                    <a:pt x="549272" y="10294"/>
                  </a:lnTo>
                  <a:lnTo>
                    <a:pt x="518086" y="18961"/>
                  </a:lnTo>
                  <a:lnTo>
                    <a:pt x="486900" y="27628"/>
                  </a:lnTo>
                  <a:lnTo>
                    <a:pt x="455712" y="36838"/>
                  </a:lnTo>
                  <a:lnTo>
                    <a:pt x="393341" y="53090"/>
                  </a:lnTo>
                  <a:lnTo>
                    <a:pt x="330967" y="67716"/>
                  </a:lnTo>
                  <a:lnTo>
                    <a:pt x="268046" y="82343"/>
                  </a:lnTo>
                  <a:lnTo>
                    <a:pt x="205674" y="96427"/>
                  </a:lnTo>
                  <a:lnTo>
                    <a:pt x="142206" y="108887"/>
                  </a:lnTo>
                  <a:lnTo>
                    <a:pt x="78739" y="121888"/>
                  </a:lnTo>
                  <a:lnTo>
                    <a:pt x="15818" y="133806"/>
                  </a:lnTo>
                  <a:lnTo>
                    <a:pt x="0" y="136506"/>
                  </a:lnTo>
                  <a:lnTo>
                    <a:pt x="0" y="86399"/>
                  </a:lnTo>
                  <a:lnTo>
                    <a:pt x="6519" y="85052"/>
                  </a:lnTo>
                  <a:lnTo>
                    <a:pt x="69438" y="72591"/>
                  </a:lnTo>
                  <a:lnTo>
                    <a:pt x="132904" y="60673"/>
                  </a:lnTo>
                  <a:lnTo>
                    <a:pt x="195825" y="49297"/>
                  </a:lnTo>
                  <a:lnTo>
                    <a:pt x="259292" y="39005"/>
                  </a:lnTo>
                  <a:lnTo>
                    <a:pt x="323308" y="29253"/>
                  </a:lnTo>
                  <a:lnTo>
                    <a:pt x="387322" y="20044"/>
                  </a:lnTo>
                  <a:lnTo>
                    <a:pt x="451336" y="12459"/>
                  </a:lnTo>
                  <a:lnTo>
                    <a:pt x="483069" y="8668"/>
                  </a:lnTo>
                  <a:lnTo>
                    <a:pt x="515350" y="5418"/>
                  </a:lnTo>
                  <a:lnTo>
                    <a:pt x="547631" y="2709"/>
                  </a:lnTo>
                  <a:lnTo>
                    <a:pt x="579912" y="0"/>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2" name="任意多边形 41"/>
            <p:cNvSpPr/>
            <p:nvPr/>
          </p:nvSpPr>
          <p:spPr>
            <a:xfrm>
              <a:off x="6135826" y="1515577"/>
              <a:ext cx="85711" cy="308055"/>
            </a:xfrm>
            <a:custGeom>
              <a:avLst/>
              <a:gdLst>
                <a:gd name="connsiteX0" fmla="*/ 0 w 86426"/>
                <a:gd name="connsiteY0" fmla="*/ 0 h 308612"/>
                <a:gd name="connsiteX1" fmla="*/ 3676 w 86426"/>
                <a:gd name="connsiteY1" fmla="*/ 2365 h 308612"/>
                <a:gd name="connsiteX2" fmla="*/ 10800 w 86426"/>
                <a:gd name="connsiteY2" fmla="*/ 7302 h 308612"/>
                <a:gd name="connsiteX3" fmla="*/ 17376 w 86426"/>
                <a:gd name="connsiteY3" fmla="*/ 12237 h 308612"/>
                <a:gd name="connsiteX4" fmla="*/ 24500 w 86426"/>
                <a:gd name="connsiteY4" fmla="*/ 17722 h 308612"/>
                <a:gd name="connsiteX5" fmla="*/ 31076 w 86426"/>
                <a:gd name="connsiteY5" fmla="*/ 24303 h 308612"/>
                <a:gd name="connsiteX6" fmla="*/ 37105 w 86426"/>
                <a:gd name="connsiteY6" fmla="*/ 30335 h 308612"/>
                <a:gd name="connsiteX7" fmla="*/ 43132 w 86426"/>
                <a:gd name="connsiteY7" fmla="*/ 36369 h 308612"/>
                <a:gd name="connsiteX8" fmla="*/ 48614 w 86426"/>
                <a:gd name="connsiteY8" fmla="*/ 43498 h 308612"/>
                <a:gd name="connsiteX9" fmla="*/ 53546 w 86426"/>
                <a:gd name="connsiteY9" fmla="*/ 50628 h 308612"/>
                <a:gd name="connsiteX10" fmla="*/ 58477 w 86426"/>
                <a:gd name="connsiteY10" fmla="*/ 57757 h 308612"/>
                <a:gd name="connsiteX11" fmla="*/ 63409 w 86426"/>
                <a:gd name="connsiteY11" fmla="*/ 65984 h 308612"/>
                <a:gd name="connsiteX12" fmla="*/ 67246 w 86426"/>
                <a:gd name="connsiteY12" fmla="*/ 73660 h 308612"/>
                <a:gd name="connsiteX13" fmla="*/ 71082 w 86426"/>
                <a:gd name="connsiteY13" fmla="*/ 81887 h 308612"/>
                <a:gd name="connsiteX14" fmla="*/ 74370 w 86426"/>
                <a:gd name="connsiteY14" fmla="*/ 90114 h 308612"/>
                <a:gd name="connsiteX15" fmla="*/ 77109 w 86426"/>
                <a:gd name="connsiteY15" fmla="*/ 98890 h 308612"/>
                <a:gd name="connsiteX16" fmla="*/ 79850 w 86426"/>
                <a:gd name="connsiteY16" fmla="*/ 107664 h 308612"/>
                <a:gd name="connsiteX17" fmla="*/ 82041 w 86426"/>
                <a:gd name="connsiteY17" fmla="*/ 116988 h 308612"/>
                <a:gd name="connsiteX18" fmla="*/ 84235 w 86426"/>
                <a:gd name="connsiteY18" fmla="*/ 126310 h 308612"/>
                <a:gd name="connsiteX19" fmla="*/ 85329 w 86426"/>
                <a:gd name="connsiteY19" fmla="*/ 135086 h 308612"/>
                <a:gd name="connsiteX20" fmla="*/ 85879 w 86426"/>
                <a:gd name="connsiteY20" fmla="*/ 144408 h 308612"/>
                <a:gd name="connsiteX21" fmla="*/ 86426 w 86426"/>
                <a:gd name="connsiteY21" fmla="*/ 153184 h 308612"/>
                <a:gd name="connsiteX22" fmla="*/ 85879 w 86426"/>
                <a:gd name="connsiteY22" fmla="*/ 162506 h 308612"/>
                <a:gd name="connsiteX23" fmla="*/ 85329 w 86426"/>
                <a:gd name="connsiteY23" fmla="*/ 171282 h 308612"/>
                <a:gd name="connsiteX24" fmla="*/ 84235 w 86426"/>
                <a:gd name="connsiteY24" fmla="*/ 180058 h 308612"/>
                <a:gd name="connsiteX25" fmla="*/ 82590 w 86426"/>
                <a:gd name="connsiteY25" fmla="*/ 189380 h 308612"/>
                <a:gd name="connsiteX26" fmla="*/ 80397 w 86426"/>
                <a:gd name="connsiteY26" fmla="*/ 197607 h 308612"/>
                <a:gd name="connsiteX27" fmla="*/ 78206 w 86426"/>
                <a:gd name="connsiteY27" fmla="*/ 206383 h 308612"/>
                <a:gd name="connsiteX28" fmla="*/ 75465 w 86426"/>
                <a:gd name="connsiteY28" fmla="*/ 214608 h 308612"/>
                <a:gd name="connsiteX29" fmla="*/ 72726 w 86426"/>
                <a:gd name="connsiteY29" fmla="*/ 222286 h 308612"/>
                <a:gd name="connsiteX30" fmla="*/ 69438 w 86426"/>
                <a:gd name="connsiteY30" fmla="*/ 230513 h 308612"/>
                <a:gd name="connsiteX31" fmla="*/ 65602 w 86426"/>
                <a:gd name="connsiteY31" fmla="*/ 238191 h 308612"/>
                <a:gd name="connsiteX32" fmla="*/ 60670 w 86426"/>
                <a:gd name="connsiteY32" fmla="*/ 246418 h 308612"/>
                <a:gd name="connsiteX33" fmla="*/ 56285 w 86426"/>
                <a:gd name="connsiteY33" fmla="*/ 253547 h 308612"/>
                <a:gd name="connsiteX34" fmla="*/ 51353 w 86426"/>
                <a:gd name="connsiteY34" fmla="*/ 260677 h 308612"/>
                <a:gd name="connsiteX35" fmla="*/ 46421 w 86426"/>
                <a:gd name="connsiteY35" fmla="*/ 267806 h 308612"/>
                <a:gd name="connsiteX36" fmla="*/ 40393 w 86426"/>
                <a:gd name="connsiteY36" fmla="*/ 274387 h 308612"/>
                <a:gd name="connsiteX37" fmla="*/ 34912 w 86426"/>
                <a:gd name="connsiteY37" fmla="*/ 280421 h 308612"/>
                <a:gd name="connsiteX38" fmla="*/ 28885 w 86426"/>
                <a:gd name="connsiteY38" fmla="*/ 287002 h 308612"/>
                <a:gd name="connsiteX39" fmla="*/ 21761 w 86426"/>
                <a:gd name="connsiteY39" fmla="*/ 293034 h 308612"/>
                <a:gd name="connsiteX40" fmla="*/ 15185 w 86426"/>
                <a:gd name="connsiteY40" fmla="*/ 297970 h 308612"/>
                <a:gd name="connsiteX41" fmla="*/ 8061 w 86426"/>
                <a:gd name="connsiteY41" fmla="*/ 303454 h 308612"/>
                <a:gd name="connsiteX42" fmla="*/ 388 w 86426"/>
                <a:gd name="connsiteY42" fmla="*/ 308390 h 308612"/>
                <a:gd name="connsiteX43" fmla="*/ 0 w 86426"/>
                <a:gd name="connsiteY43" fmla="*/ 308612 h 308612"/>
                <a:gd name="connsiteX44" fmla="*/ 0 w 86426"/>
                <a:gd name="connsiteY44" fmla="*/ 0 h 30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426" h="308612">
                  <a:moveTo>
                    <a:pt x="0" y="0"/>
                  </a:moveTo>
                  <a:lnTo>
                    <a:pt x="3676" y="2365"/>
                  </a:lnTo>
                  <a:lnTo>
                    <a:pt x="10800" y="7302"/>
                  </a:lnTo>
                  <a:lnTo>
                    <a:pt x="17376" y="12237"/>
                  </a:lnTo>
                  <a:lnTo>
                    <a:pt x="24500" y="17722"/>
                  </a:lnTo>
                  <a:lnTo>
                    <a:pt x="31076" y="24303"/>
                  </a:lnTo>
                  <a:lnTo>
                    <a:pt x="37105" y="30335"/>
                  </a:lnTo>
                  <a:lnTo>
                    <a:pt x="43132" y="36369"/>
                  </a:lnTo>
                  <a:lnTo>
                    <a:pt x="48614" y="43498"/>
                  </a:lnTo>
                  <a:lnTo>
                    <a:pt x="53546" y="50628"/>
                  </a:lnTo>
                  <a:lnTo>
                    <a:pt x="58477" y="57757"/>
                  </a:lnTo>
                  <a:lnTo>
                    <a:pt x="63409" y="65984"/>
                  </a:lnTo>
                  <a:lnTo>
                    <a:pt x="67246" y="73660"/>
                  </a:lnTo>
                  <a:lnTo>
                    <a:pt x="71082" y="81887"/>
                  </a:lnTo>
                  <a:lnTo>
                    <a:pt x="74370" y="90114"/>
                  </a:lnTo>
                  <a:lnTo>
                    <a:pt x="77109" y="98890"/>
                  </a:lnTo>
                  <a:lnTo>
                    <a:pt x="79850" y="107664"/>
                  </a:lnTo>
                  <a:lnTo>
                    <a:pt x="82041" y="116988"/>
                  </a:lnTo>
                  <a:lnTo>
                    <a:pt x="84235" y="126310"/>
                  </a:lnTo>
                  <a:lnTo>
                    <a:pt x="85329" y="135086"/>
                  </a:lnTo>
                  <a:lnTo>
                    <a:pt x="85879" y="144408"/>
                  </a:lnTo>
                  <a:lnTo>
                    <a:pt x="86426" y="153184"/>
                  </a:lnTo>
                  <a:lnTo>
                    <a:pt x="85879" y="162506"/>
                  </a:lnTo>
                  <a:lnTo>
                    <a:pt x="85329" y="171282"/>
                  </a:lnTo>
                  <a:lnTo>
                    <a:pt x="84235" y="180058"/>
                  </a:lnTo>
                  <a:lnTo>
                    <a:pt x="82590" y="189380"/>
                  </a:lnTo>
                  <a:lnTo>
                    <a:pt x="80397" y="197607"/>
                  </a:lnTo>
                  <a:lnTo>
                    <a:pt x="78206" y="206383"/>
                  </a:lnTo>
                  <a:lnTo>
                    <a:pt x="75465" y="214608"/>
                  </a:lnTo>
                  <a:lnTo>
                    <a:pt x="72726" y="222286"/>
                  </a:lnTo>
                  <a:lnTo>
                    <a:pt x="69438" y="230513"/>
                  </a:lnTo>
                  <a:lnTo>
                    <a:pt x="65602" y="238191"/>
                  </a:lnTo>
                  <a:lnTo>
                    <a:pt x="60670" y="246418"/>
                  </a:lnTo>
                  <a:lnTo>
                    <a:pt x="56285" y="253547"/>
                  </a:lnTo>
                  <a:lnTo>
                    <a:pt x="51353" y="260677"/>
                  </a:lnTo>
                  <a:lnTo>
                    <a:pt x="46421" y="267806"/>
                  </a:lnTo>
                  <a:lnTo>
                    <a:pt x="40393" y="274387"/>
                  </a:lnTo>
                  <a:lnTo>
                    <a:pt x="34912" y="280421"/>
                  </a:lnTo>
                  <a:lnTo>
                    <a:pt x="28885" y="287002"/>
                  </a:lnTo>
                  <a:lnTo>
                    <a:pt x="21761" y="293034"/>
                  </a:lnTo>
                  <a:lnTo>
                    <a:pt x="15185" y="297970"/>
                  </a:lnTo>
                  <a:lnTo>
                    <a:pt x="8061" y="303454"/>
                  </a:lnTo>
                  <a:lnTo>
                    <a:pt x="388" y="308390"/>
                  </a:lnTo>
                  <a:lnTo>
                    <a:pt x="0" y="308612"/>
                  </a:lnTo>
                  <a:lnTo>
                    <a:pt x="0" y="0"/>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任意多边形 39"/>
            <p:cNvSpPr/>
            <p:nvPr/>
          </p:nvSpPr>
          <p:spPr>
            <a:xfrm>
              <a:off x="6135826" y="1836335"/>
              <a:ext cx="823774" cy="503368"/>
            </a:xfrm>
            <a:custGeom>
              <a:avLst/>
              <a:gdLst>
                <a:gd name="connsiteX0" fmla="*/ 641380 w 823912"/>
                <a:gd name="connsiteY0" fmla="*/ 0 h 503724"/>
                <a:gd name="connsiteX1" fmla="*/ 650150 w 823912"/>
                <a:gd name="connsiteY1" fmla="*/ 0 h 503724"/>
                <a:gd name="connsiteX2" fmla="*/ 659469 w 823912"/>
                <a:gd name="connsiteY2" fmla="*/ 1099 h 503724"/>
                <a:gd name="connsiteX3" fmla="*/ 667691 w 823912"/>
                <a:gd name="connsiteY3" fmla="*/ 1648 h 503724"/>
                <a:gd name="connsiteX4" fmla="*/ 677010 w 823912"/>
                <a:gd name="connsiteY4" fmla="*/ 3296 h 503724"/>
                <a:gd name="connsiteX5" fmla="*/ 685232 w 823912"/>
                <a:gd name="connsiteY5" fmla="*/ 5492 h 503724"/>
                <a:gd name="connsiteX6" fmla="*/ 694002 w 823912"/>
                <a:gd name="connsiteY6" fmla="*/ 7689 h 503724"/>
                <a:gd name="connsiteX7" fmla="*/ 702224 w 823912"/>
                <a:gd name="connsiteY7" fmla="*/ 10436 h 503724"/>
                <a:gd name="connsiteX8" fmla="*/ 710446 w 823912"/>
                <a:gd name="connsiteY8" fmla="*/ 13731 h 503724"/>
                <a:gd name="connsiteX9" fmla="*/ 718668 w 823912"/>
                <a:gd name="connsiteY9" fmla="*/ 17027 h 503724"/>
                <a:gd name="connsiteX10" fmla="*/ 726343 w 823912"/>
                <a:gd name="connsiteY10" fmla="*/ 20871 h 503724"/>
                <a:gd name="connsiteX11" fmla="*/ 734016 w 823912"/>
                <a:gd name="connsiteY11" fmla="*/ 25264 h 503724"/>
                <a:gd name="connsiteX12" fmla="*/ 741143 w 823912"/>
                <a:gd name="connsiteY12" fmla="*/ 29659 h 503724"/>
                <a:gd name="connsiteX13" fmla="*/ 748269 w 823912"/>
                <a:gd name="connsiteY13" fmla="*/ 34600 h 503724"/>
                <a:gd name="connsiteX14" fmla="*/ 755394 w 823912"/>
                <a:gd name="connsiteY14" fmla="*/ 40093 h 503724"/>
                <a:gd name="connsiteX15" fmla="*/ 761972 w 823912"/>
                <a:gd name="connsiteY15" fmla="*/ 45585 h 503724"/>
                <a:gd name="connsiteX16" fmla="*/ 768550 w 823912"/>
                <a:gd name="connsiteY16" fmla="*/ 51627 h 503724"/>
                <a:gd name="connsiteX17" fmla="*/ 775127 w 823912"/>
                <a:gd name="connsiteY17" fmla="*/ 57668 h 503724"/>
                <a:gd name="connsiteX18" fmla="*/ 780608 w 823912"/>
                <a:gd name="connsiteY18" fmla="*/ 64259 h 503724"/>
                <a:gd name="connsiteX19" fmla="*/ 786090 w 823912"/>
                <a:gd name="connsiteY19" fmla="*/ 71399 h 503724"/>
                <a:gd name="connsiteX20" fmla="*/ 791024 w 823912"/>
                <a:gd name="connsiteY20" fmla="*/ 77988 h 503724"/>
                <a:gd name="connsiteX21" fmla="*/ 796505 w 823912"/>
                <a:gd name="connsiteY21" fmla="*/ 86227 h 503724"/>
                <a:gd name="connsiteX22" fmla="*/ 800890 w 823912"/>
                <a:gd name="connsiteY22" fmla="*/ 93367 h 503724"/>
                <a:gd name="connsiteX23" fmla="*/ 804727 w 823912"/>
                <a:gd name="connsiteY23" fmla="*/ 101056 h 503724"/>
                <a:gd name="connsiteX24" fmla="*/ 808564 w 823912"/>
                <a:gd name="connsiteY24" fmla="*/ 109843 h 503724"/>
                <a:gd name="connsiteX25" fmla="*/ 811853 w 823912"/>
                <a:gd name="connsiteY25" fmla="*/ 118080 h 503724"/>
                <a:gd name="connsiteX26" fmla="*/ 815143 w 823912"/>
                <a:gd name="connsiteY26" fmla="*/ 126868 h 503724"/>
                <a:gd name="connsiteX27" fmla="*/ 817883 w 823912"/>
                <a:gd name="connsiteY27" fmla="*/ 135656 h 503724"/>
                <a:gd name="connsiteX28" fmla="*/ 820075 w 823912"/>
                <a:gd name="connsiteY28" fmla="*/ 144443 h 503724"/>
                <a:gd name="connsiteX29" fmla="*/ 821719 w 823912"/>
                <a:gd name="connsiteY29" fmla="*/ 153780 h 503724"/>
                <a:gd name="connsiteX30" fmla="*/ 822816 w 823912"/>
                <a:gd name="connsiteY30" fmla="*/ 163116 h 503724"/>
                <a:gd name="connsiteX31" fmla="*/ 823365 w 823912"/>
                <a:gd name="connsiteY31" fmla="*/ 172452 h 503724"/>
                <a:gd name="connsiteX32" fmla="*/ 823912 w 823912"/>
                <a:gd name="connsiteY32" fmla="*/ 181240 h 503724"/>
                <a:gd name="connsiteX33" fmla="*/ 823365 w 823912"/>
                <a:gd name="connsiteY33" fmla="*/ 190576 h 503724"/>
                <a:gd name="connsiteX34" fmla="*/ 822816 w 823912"/>
                <a:gd name="connsiteY34" fmla="*/ 199364 h 503724"/>
                <a:gd name="connsiteX35" fmla="*/ 821719 w 823912"/>
                <a:gd name="connsiteY35" fmla="*/ 208152 h 503724"/>
                <a:gd name="connsiteX36" fmla="*/ 820624 w 823912"/>
                <a:gd name="connsiteY36" fmla="*/ 216939 h 503724"/>
                <a:gd name="connsiteX37" fmla="*/ 818431 w 823912"/>
                <a:gd name="connsiteY37" fmla="*/ 225176 h 503724"/>
                <a:gd name="connsiteX38" fmla="*/ 816237 w 823912"/>
                <a:gd name="connsiteY38" fmla="*/ 233964 h 503724"/>
                <a:gd name="connsiteX39" fmla="*/ 812949 w 823912"/>
                <a:gd name="connsiteY39" fmla="*/ 242203 h 503724"/>
                <a:gd name="connsiteX40" fmla="*/ 810209 w 823912"/>
                <a:gd name="connsiteY40" fmla="*/ 250989 h 503724"/>
                <a:gd name="connsiteX41" fmla="*/ 806920 w 823912"/>
                <a:gd name="connsiteY41" fmla="*/ 258679 h 503724"/>
                <a:gd name="connsiteX42" fmla="*/ 803083 w 823912"/>
                <a:gd name="connsiteY42" fmla="*/ 266368 h 503724"/>
                <a:gd name="connsiteX43" fmla="*/ 798698 w 823912"/>
                <a:gd name="connsiteY43" fmla="*/ 274056 h 503724"/>
                <a:gd name="connsiteX44" fmla="*/ 794312 w 823912"/>
                <a:gd name="connsiteY44" fmla="*/ 281196 h 503724"/>
                <a:gd name="connsiteX45" fmla="*/ 788830 w 823912"/>
                <a:gd name="connsiteY45" fmla="*/ 288885 h 503724"/>
                <a:gd name="connsiteX46" fmla="*/ 783898 w 823912"/>
                <a:gd name="connsiteY46" fmla="*/ 295476 h 503724"/>
                <a:gd name="connsiteX47" fmla="*/ 778417 w 823912"/>
                <a:gd name="connsiteY47" fmla="*/ 302067 h 503724"/>
                <a:gd name="connsiteX48" fmla="*/ 772386 w 823912"/>
                <a:gd name="connsiteY48" fmla="*/ 309207 h 503724"/>
                <a:gd name="connsiteX49" fmla="*/ 766357 w 823912"/>
                <a:gd name="connsiteY49" fmla="*/ 315248 h 503724"/>
                <a:gd name="connsiteX50" fmla="*/ 759779 w 823912"/>
                <a:gd name="connsiteY50" fmla="*/ 320740 h 503724"/>
                <a:gd name="connsiteX51" fmla="*/ 753203 w 823912"/>
                <a:gd name="connsiteY51" fmla="*/ 326232 h 503724"/>
                <a:gd name="connsiteX52" fmla="*/ 745528 w 823912"/>
                <a:gd name="connsiteY52" fmla="*/ 331724 h 503724"/>
                <a:gd name="connsiteX53" fmla="*/ 738402 w 823912"/>
                <a:gd name="connsiteY53" fmla="*/ 336667 h 503724"/>
                <a:gd name="connsiteX54" fmla="*/ 730180 w 823912"/>
                <a:gd name="connsiteY54" fmla="*/ 341060 h 503724"/>
                <a:gd name="connsiteX55" fmla="*/ 722505 w 823912"/>
                <a:gd name="connsiteY55" fmla="*/ 344904 h 503724"/>
                <a:gd name="connsiteX56" fmla="*/ 714832 w 823912"/>
                <a:gd name="connsiteY56" fmla="*/ 348749 h 503724"/>
                <a:gd name="connsiteX57" fmla="*/ 706061 w 823912"/>
                <a:gd name="connsiteY57" fmla="*/ 352593 h 503724"/>
                <a:gd name="connsiteX58" fmla="*/ 697839 w 823912"/>
                <a:gd name="connsiteY58" fmla="*/ 355340 h 503724"/>
                <a:gd name="connsiteX59" fmla="*/ 688520 w 823912"/>
                <a:gd name="connsiteY59" fmla="*/ 358085 h 503724"/>
                <a:gd name="connsiteX60" fmla="*/ 679750 w 823912"/>
                <a:gd name="connsiteY60" fmla="*/ 360283 h 503724"/>
                <a:gd name="connsiteX61" fmla="*/ 0 w 823912"/>
                <a:gd name="connsiteY61" fmla="*/ 503724 h 503724"/>
                <a:gd name="connsiteX62" fmla="*/ 0 w 823912"/>
                <a:gd name="connsiteY62" fmla="*/ 242652 h 503724"/>
                <a:gd name="connsiteX63" fmla="*/ 15818 w 823912"/>
                <a:gd name="connsiteY63" fmla="*/ 239777 h 503724"/>
                <a:gd name="connsiteX64" fmla="*/ 78739 w 823912"/>
                <a:gd name="connsiteY64" fmla="*/ 228241 h 503724"/>
                <a:gd name="connsiteX65" fmla="*/ 142206 w 823912"/>
                <a:gd name="connsiteY65" fmla="*/ 215057 h 503724"/>
                <a:gd name="connsiteX66" fmla="*/ 205674 w 823912"/>
                <a:gd name="connsiteY66" fmla="*/ 201873 h 503724"/>
                <a:gd name="connsiteX67" fmla="*/ 268046 w 823912"/>
                <a:gd name="connsiteY67" fmla="*/ 188138 h 503724"/>
                <a:gd name="connsiteX68" fmla="*/ 330967 w 823912"/>
                <a:gd name="connsiteY68" fmla="*/ 173306 h 503724"/>
                <a:gd name="connsiteX69" fmla="*/ 393341 w 823912"/>
                <a:gd name="connsiteY69" fmla="*/ 157924 h 503724"/>
                <a:gd name="connsiteX70" fmla="*/ 455712 w 823912"/>
                <a:gd name="connsiteY70" fmla="*/ 140894 h 503724"/>
                <a:gd name="connsiteX71" fmla="*/ 486900 w 823912"/>
                <a:gd name="connsiteY71" fmla="*/ 132653 h 503724"/>
                <a:gd name="connsiteX72" fmla="*/ 518086 w 823912"/>
                <a:gd name="connsiteY72" fmla="*/ 123315 h 503724"/>
                <a:gd name="connsiteX73" fmla="*/ 549272 w 823912"/>
                <a:gd name="connsiteY73" fmla="*/ 113976 h 503724"/>
                <a:gd name="connsiteX74" fmla="*/ 579912 w 823912"/>
                <a:gd name="connsiteY74" fmla="*/ 104087 h 503724"/>
                <a:gd name="connsiteX75" fmla="*/ 547631 w 823912"/>
                <a:gd name="connsiteY75" fmla="*/ 106834 h 503724"/>
                <a:gd name="connsiteX76" fmla="*/ 515350 w 823912"/>
                <a:gd name="connsiteY76" fmla="*/ 110130 h 503724"/>
                <a:gd name="connsiteX77" fmla="*/ 483069 w 823912"/>
                <a:gd name="connsiteY77" fmla="*/ 112877 h 503724"/>
                <a:gd name="connsiteX78" fmla="*/ 451336 w 823912"/>
                <a:gd name="connsiteY78" fmla="*/ 116723 h 503724"/>
                <a:gd name="connsiteX79" fmla="*/ 387322 w 823912"/>
                <a:gd name="connsiteY79" fmla="*/ 124413 h 503724"/>
                <a:gd name="connsiteX80" fmla="*/ 323308 w 823912"/>
                <a:gd name="connsiteY80" fmla="*/ 134301 h 503724"/>
                <a:gd name="connsiteX81" fmla="*/ 259292 w 823912"/>
                <a:gd name="connsiteY81" fmla="*/ 143641 h 503724"/>
                <a:gd name="connsiteX82" fmla="*/ 195825 w 823912"/>
                <a:gd name="connsiteY82" fmla="*/ 154629 h 503724"/>
                <a:gd name="connsiteX83" fmla="*/ 132904 w 823912"/>
                <a:gd name="connsiteY83" fmla="*/ 165614 h 503724"/>
                <a:gd name="connsiteX84" fmla="*/ 69438 w 823912"/>
                <a:gd name="connsiteY84" fmla="*/ 177701 h 503724"/>
                <a:gd name="connsiteX85" fmla="*/ 6519 w 823912"/>
                <a:gd name="connsiteY85" fmla="*/ 190885 h 503724"/>
                <a:gd name="connsiteX86" fmla="*/ 0 w 823912"/>
                <a:gd name="connsiteY86" fmla="*/ 192194 h 503724"/>
                <a:gd name="connsiteX87" fmla="*/ 0 w 823912"/>
                <a:gd name="connsiteY87" fmla="*/ 131989 h 503724"/>
                <a:gd name="connsiteX88" fmla="*/ 604654 w 823912"/>
                <a:gd name="connsiteY88" fmla="*/ 4395 h 503724"/>
                <a:gd name="connsiteX89" fmla="*/ 613973 w 823912"/>
                <a:gd name="connsiteY89" fmla="*/ 2197 h 503724"/>
                <a:gd name="connsiteX90" fmla="*/ 622743 w 823912"/>
                <a:gd name="connsiteY90" fmla="*/ 1099 h 503724"/>
                <a:gd name="connsiteX91" fmla="*/ 632611 w 823912"/>
                <a:gd name="connsiteY91" fmla="*/ 551 h 503724"/>
                <a:gd name="connsiteX92" fmla="*/ 641380 w 823912"/>
                <a:gd name="connsiteY92" fmla="*/ 0 h 50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823912" h="503724">
                  <a:moveTo>
                    <a:pt x="641380" y="0"/>
                  </a:moveTo>
                  <a:lnTo>
                    <a:pt x="650150" y="0"/>
                  </a:lnTo>
                  <a:lnTo>
                    <a:pt x="659469" y="1099"/>
                  </a:lnTo>
                  <a:lnTo>
                    <a:pt x="667691" y="1648"/>
                  </a:lnTo>
                  <a:lnTo>
                    <a:pt x="677010" y="3296"/>
                  </a:lnTo>
                  <a:lnTo>
                    <a:pt x="685232" y="5492"/>
                  </a:lnTo>
                  <a:lnTo>
                    <a:pt x="694002" y="7689"/>
                  </a:lnTo>
                  <a:lnTo>
                    <a:pt x="702224" y="10436"/>
                  </a:lnTo>
                  <a:lnTo>
                    <a:pt x="710446" y="13731"/>
                  </a:lnTo>
                  <a:lnTo>
                    <a:pt x="718668" y="17027"/>
                  </a:lnTo>
                  <a:lnTo>
                    <a:pt x="726343" y="20871"/>
                  </a:lnTo>
                  <a:lnTo>
                    <a:pt x="734016" y="25264"/>
                  </a:lnTo>
                  <a:lnTo>
                    <a:pt x="741143" y="29659"/>
                  </a:lnTo>
                  <a:lnTo>
                    <a:pt x="748269" y="34600"/>
                  </a:lnTo>
                  <a:lnTo>
                    <a:pt x="755394" y="40093"/>
                  </a:lnTo>
                  <a:lnTo>
                    <a:pt x="761972" y="45585"/>
                  </a:lnTo>
                  <a:lnTo>
                    <a:pt x="768550" y="51627"/>
                  </a:lnTo>
                  <a:lnTo>
                    <a:pt x="775127" y="57668"/>
                  </a:lnTo>
                  <a:lnTo>
                    <a:pt x="780608" y="64259"/>
                  </a:lnTo>
                  <a:lnTo>
                    <a:pt x="786090" y="71399"/>
                  </a:lnTo>
                  <a:lnTo>
                    <a:pt x="791024" y="77988"/>
                  </a:lnTo>
                  <a:lnTo>
                    <a:pt x="796505" y="86227"/>
                  </a:lnTo>
                  <a:lnTo>
                    <a:pt x="800890" y="93367"/>
                  </a:lnTo>
                  <a:lnTo>
                    <a:pt x="804727" y="101056"/>
                  </a:lnTo>
                  <a:lnTo>
                    <a:pt x="808564" y="109843"/>
                  </a:lnTo>
                  <a:lnTo>
                    <a:pt x="811853" y="118080"/>
                  </a:lnTo>
                  <a:lnTo>
                    <a:pt x="815143" y="126868"/>
                  </a:lnTo>
                  <a:lnTo>
                    <a:pt x="817883" y="135656"/>
                  </a:lnTo>
                  <a:lnTo>
                    <a:pt x="820075" y="144443"/>
                  </a:lnTo>
                  <a:lnTo>
                    <a:pt x="821719" y="153780"/>
                  </a:lnTo>
                  <a:lnTo>
                    <a:pt x="822816" y="163116"/>
                  </a:lnTo>
                  <a:lnTo>
                    <a:pt x="823365" y="172452"/>
                  </a:lnTo>
                  <a:lnTo>
                    <a:pt x="823912" y="181240"/>
                  </a:lnTo>
                  <a:lnTo>
                    <a:pt x="823365" y="190576"/>
                  </a:lnTo>
                  <a:lnTo>
                    <a:pt x="822816" y="199364"/>
                  </a:lnTo>
                  <a:lnTo>
                    <a:pt x="821719" y="208152"/>
                  </a:lnTo>
                  <a:lnTo>
                    <a:pt x="820624" y="216939"/>
                  </a:lnTo>
                  <a:lnTo>
                    <a:pt x="818431" y="225176"/>
                  </a:lnTo>
                  <a:lnTo>
                    <a:pt x="816237" y="233964"/>
                  </a:lnTo>
                  <a:lnTo>
                    <a:pt x="812949" y="242203"/>
                  </a:lnTo>
                  <a:lnTo>
                    <a:pt x="810209" y="250989"/>
                  </a:lnTo>
                  <a:lnTo>
                    <a:pt x="806920" y="258679"/>
                  </a:lnTo>
                  <a:lnTo>
                    <a:pt x="803083" y="266368"/>
                  </a:lnTo>
                  <a:lnTo>
                    <a:pt x="798698" y="274056"/>
                  </a:lnTo>
                  <a:lnTo>
                    <a:pt x="794312" y="281196"/>
                  </a:lnTo>
                  <a:lnTo>
                    <a:pt x="788830" y="288885"/>
                  </a:lnTo>
                  <a:lnTo>
                    <a:pt x="783898" y="295476"/>
                  </a:lnTo>
                  <a:lnTo>
                    <a:pt x="778417" y="302067"/>
                  </a:lnTo>
                  <a:lnTo>
                    <a:pt x="772386" y="309207"/>
                  </a:lnTo>
                  <a:lnTo>
                    <a:pt x="766357" y="315248"/>
                  </a:lnTo>
                  <a:lnTo>
                    <a:pt x="759779" y="320740"/>
                  </a:lnTo>
                  <a:lnTo>
                    <a:pt x="753203" y="326232"/>
                  </a:lnTo>
                  <a:lnTo>
                    <a:pt x="745528" y="331724"/>
                  </a:lnTo>
                  <a:lnTo>
                    <a:pt x="738402" y="336667"/>
                  </a:lnTo>
                  <a:lnTo>
                    <a:pt x="730180" y="341060"/>
                  </a:lnTo>
                  <a:lnTo>
                    <a:pt x="722505" y="344904"/>
                  </a:lnTo>
                  <a:lnTo>
                    <a:pt x="714832" y="348749"/>
                  </a:lnTo>
                  <a:lnTo>
                    <a:pt x="706061" y="352593"/>
                  </a:lnTo>
                  <a:lnTo>
                    <a:pt x="697839" y="355340"/>
                  </a:lnTo>
                  <a:lnTo>
                    <a:pt x="688520" y="358085"/>
                  </a:lnTo>
                  <a:lnTo>
                    <a:pt x="679750" y="360283"/>
                  </a:lnTo>
                  <a:lnTo>
                    <a:pt x="0" y="503724"/>
                  </a:lnTo>
                  <a:lnTo>
                    <a:pt x="0" y="242652"/>
                  </a:lnTo>
                  <a:lnTo>
                    <a:pt x="15818" y="239777"/>
                  </a:lnTo>
                  <a:lnTo>
                    <a:pt x="78739" y="228241"/>
                  </a:lnTo>
                  <a:lnTo>
                    <a:pt x="142206" y="215057"/>
                  </a:lnTo>
                  <a:lnTo>
                    <a:pt x="205674" y="201873"/>
                  </a:lnTo>
                  <a:lnTo>
                    <a:pt x="268046" y="188138"/>
                  </a:lnTo>
                  <a:lnTo>
                    <a:pt x="330967" y="173306"/>
                  </a:lnTo>
                  <a:lnTo>
                    <a:pt x="393341" y="157924"/>
                  </a:lnTo>
                  <a:lnTo>
                    <a:pt x="455712" y="140894"/>
                  </a:lnTo>
                  <a:lnTo>
                    <a:pt x="486900" y="132653"/>
                  </a:lnTo>
                  <a:lnTo>
                    <a:pt x="518086" y="123315"/>
                  </a:lnTo>
                  <a:lnTo>
                    <a:pt x="549272" y="113976"/>
                  </a:lnTo>
                  <a:lnTo>
                    <a:pt x="579912" y="104087"/>
                  </a:lnTo>
                  <a:lnTo>
                    <a:pt x="547631" y="106834"/>
                  </a:lnTo>
                  <a:lnTo>
                    <a:pt x="515350" y="110130"/>
                  </a:lnTo>
                  <a:lnTo>
                    <a:pt x="483069" y="112877"/>
                  </a:lnTo>
                  <a:lnTo>
                    <a:pt x="451336" y="116723"/>
                  </a:lnTo>
                  <a:lnTo>
                    <a:pt x="387322" y="124413"/>
                  </a:lnTo>
                  <a:lnTo>
                    <a:pt x="323308" y="134301"/>
                  </a:lnTo>
                  <a:lnTo>
                    <a:pt x="259292" y="143641"/>
                  </a:lnTo>
                  <a:lnTo>
                    <a:pt x="195825" y="154629"/>
                  </a:lnTo>
                  <a:lnTo>
                    <a:pt x="132904" y="165614"/>
                  </a:lnTo>
                  <a:lnTo>
                    <a:pt x="69438" y="177701"/>
                  </a:lnTo>
                  <a:lnTo>
                    <a:pt x="6519" y="190885"/>
                  </a:lnTo>
                  <a:lnTo>
                    <a:pt x="0" y="192194"/>
                  </a:lnTo>
                  <a:lnTo>
                    <a:pt x="0" y="131989"/>
                  </a:lnTo>
                  <a:lnTo>
                    <a:pt x="604654" y="4395"/>
                  </a:lnTo>
                  <a:lnTo>
                    <a:pt x="613973" y="2197"/>
                  </a:lnTo>
                  <a:lnTo>
                    <a:pt x="622743" y="1099"/>
                  </a:lnTo>
                  <a:lnTo>
                    <a:pt x="632611" y="551"/>
                  </a:lnTo>
                  <a:lnTo>
                    <a:pt x="641380" y="0"/>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任意多边形 35"/>
            <p:cNvSpPr/>
            <p:nvPr/>
          </p:nvSpPr>
          <p:spPr>
            <a:xfrm>
              <a:off x="6135826" y="2361934"/>
              <a:ext cx="823774" cy="501780"/>
            </a:xfrm>
            <a:custGeom>
              <a:avLst/>
              <a:gdLst>
                <a:gd name="connsiteX0" fmla="*/ 641380 w 823912"/>
                <a:gd name="connsiteY0" fmla="*/ 0 h 501607"/>
                <a:gd name="connsiteX1" fmla="*/ 650150 w 823912"/>
                <a:gd name="connsiteY1" fmla="*/ 0 h 501607"/>
                <a:gd name="connsiteX2" fmla="*/ 659469 w 823912"/>
                <a:gd name="connsiteY2" fmla="*/ 1094 h 501607"/>
                <a:gd name="connsiteX3" fmla="*/ 667691 w 823912"/>
                <a:gd name="connsiteY3" fmla="*/ 1641 h 501607"/>
                <a:gd name="connsiteX4" fmla="*/ 677010 w 823912"/>
                <a:gd name="connsiteY4" fmla="*/ 3282 h 501607"/>
                <a:gd name="connsiteX5" fmla="*/ 685232 w 823912"/>
                <a:gd name="connsiteY5" fmla="*/ 4923 h 501607"/>
                <a:gd name="connsiteX6" fmla="*/ 694002 w 823912"/>
                <a:gd name="connsiteY6" fmla="*/ 8204 h 501607"/>
                <a:gd name="connsiteX7" fmla="*/ 702224 w 823912"/>
                <a:gd name="connsiteY7" fmla="*/ 10392 h 501607"/>
                <a:gd name="connsiteX8" fmla="*/ 710446 w 823912"/>
                <a:gd name="connsiteY8" fmla="*/ 13672 h 501607"/>
                <a:gd name="connsiteX9" fmla="*/ 718668 w 823912"/>
                <a:gd name="connsiteY9" fmla="*/ 16954 h 501607"/>
                <a:gd name="connsiteX10" fmla="*/ 726343 w 823912"/>
                <a:gd name="connsiteY10" fmla="*/ 20783 h 501607"/>
                <a:gd name="connsiteX11" fmla="*/ 734016 w 823912"/>
                <a:gd name="connsiteY11" fmla="*/ 24611 h 501607"/>
                <a:gd name="connsiteX12" fmla="*/ 741143 w 823912"/>
                <a:gd name="connsiteY12" fmla="*/ 29532 h 501607"/>
                <a:gd name="connsiteX13" fmla="*/ 748269 w 823912"/>
                <a:gd name="connsiteY13" fmla="*/ 34455 h 501607"/>
                <a:gd name="connsiteX14" fmla="*/ 755394 w 823912"/>
                <a:gd name="connsiteY14" fmla="*/ 39925 h 501607"/>
                <a:gd name="connsiteX15" fmla="*/ 761972 w 823912"/>
                <a:gd name="connsiteY15" fmla="*/ 45393 h 501607"/>
                <a:gd name="connsiteX16" fmla="*/ 768550 w 823912"/>
                <a:gd name="connsiteY16" fmla="*/ 51409 h 501607"/>
                <a:gd name="connsiteX17" fmla="*/ 775127 w 823912"/>
                <a:gd name="connsiteY17" fmla="*/ 57426 h 501607"/>
                <a:gd name="connsiteX18" fmla="*/ 780608 w 823912"/>
                <a:gd name="connsiteY18" fmla="*/ 63988 h 501607"/>
                <a:gd name="connsiteX19" fmla="*/ 786090 w 823912"/>
                <a:gd name="connsiteY19" fmla="*/ 71098 h 501607"/>
                <a:gd name="connsiteX20" fmla="*/ 791024 w 823912"/>
                <a:gd name="connsiteY20" fmla="*/ 77660 h 501607"/>
                <a:gd name="connsiteX21" fmla="*/ 796505 w 823912"/>
                <a:gd name="connsiteY21" fmla="*/ 85317 h 501607"/>
                <a:gd name="connsiteX22" fmla="*/ 800890 w 823912"/>
                <a:gd name="connsiteY22" fmla="*/ 92973 h 501607"/>
                <a:gd name="connsiteX23" fmla="*/ 804727 w 823912"/>
                <a:gd name="connsiteY23" fmla="*/ 100631 h 501607"/>
                <a:gd name="connsiteX24" fmla="*/ 808564 w 823912"/>
                <a:gd name="connsiteY24" fmla="*/ 109380 h 501607"/>
                <a:gd name="connsiteX25" fmla="*/ 811853 w 823912"/>
                <a:gd name="connsiteY25" fmla="*/ 117585 h 501607"/>
                <a:gd name="connsiteX26" fmla="*/ 815143 w 823912"/>
                <a:gd name="connsiteY26" fmla="*/ 125787 h 501607"/>
                <a:gd name="connsiteX27" fmla="*/ 817883 w 823912"/>
                <a:gd name="connsiteY27" fmla="*/ 135086 h 501607"/>
                <a:gd name="connsiteX28" fmla="*/ 820075 w 823912"/>
                <a:gd name="connsiteY28" fmla="*/ 143836 h 501607"/>
                <a:gd name="connsiteX29" fmla="*/ 821719 w 823912"/>
                <a:gd name="connsiteY29" fmla="*/ 153134 h 501607"/>
                <a:gd name="connsiteX30" fmla="*/ 822816 w 823912"/>
                <a:gd name="connsiteY30" fmla="*/ 162431 h 501607"/>
                <a:gd name="connsiteX31" fmla="*/ 823365 w 823912"/>
                <a:gd name="connsiteY31" fmla="*/ 171727 h 501607"/>
                <a:gd name="connsiteX32" fmla="*/ 823912 w 823912"/>
                <a:gd name="connsiteY32" fmla="*/ 180479 h 501607"/>
                <a:gd name="connsiteX33" fmla="*/ 823365 w 823912"/>
                <a:gd name="connsiteY33" fmla="*/ 189775 h 501607"/>
                <a:gd name="connsiteX34" fmla="*/ 822816 w 823912"/>
                <a:gd name="connsiteY34" fmla="*/ 198527 h 501607"/>
                <a:gd name="connsiteX35" fmla="*/ 821719 w 823912"/>
                <a:gd name="connsiteY35" fmla="*/ 206729 h 501607"/>
                <a:gd name="connsiteX36" fmla="*/ 820624 w 823912"/>
                <a:gd name="connsiteY36" fmla="*/ 216028 h 501607"/>
                <a:gd name="connsiteX37" fmla="*/ 818431 w 823912"/>
                <a:gd name="connsiteY37" fmla="*/ 224230 h 501607"/>
                <a:gd name="connsiteX38" fmla="*/ 816237 w 823912"/>
                <a:gd name="connsiteY38" fmla="*/ 232982 h 501607"/>
                <a:gd name="connsiteX39" fmla="*/ 812949 w 823912"/>
                <a:gd name="connsiteY39" fmla="*/ 241185 h 501607"/>
                <a:gd name="connsiteX40" fmla="*/ 810209 w 823912"/>
                <a:gd name="connsiteY40" fmla="*/ 249934 h 501607"/>
                <a:gd name="connsiteX41" fmla="*/ 806920 w 823912"/>
                <a:gd name="connsiteY41" fmla="*/ 257592 h 501607"/>
                <a:gd name="connsiteX42" fmla="*/ 803083 w 823912"/>
                <a:gd name="connsiteY42" fmla="*/ 265247 h 501607"/>
                <a:gd name="connsiteX43" fmla="*/ 798698 w 823912"/>
                <a:gd name="connsiteY43" fmla="*/ 272905 h 501607"/>
                <a:gd name="connsiteX44" fmla="*/ 794312 w 823912"/>
                <a:gd name="connsiteY44" fmla="*/ 280015 h 501607"/>
                <a:gd name="connsiteX45" fmla="*/ 788830 w 823912"/>
                <a:gd name="connsiteY45" fmla="*/ 287124 h 501607"/>
                <a:gd name="connsiteX46" fmla="*/ 783898 w 823912"/>
                <a:gd name="connsiteY46" fmla="*/ 294235 h 501607"/>
                <a:gd name="connsiteX47" fmla="*/ 778417 w 823912"/>
                <a:gd name="connsiteY47" fmla="*/ 300797 h 501607"/>
                <a:gd name="connsiteX48" fmla="*/ 772386 w 823912"/>
                <a:gd name="connsiteY48" fmla="*/ 307360 h 501607"/>
                <a:gd name="connsiteX49" fmla="*/ 766357 w 823912"/>
                <a:gd name="connsiteY49" fmla="*/ 313922 h 501607"/>
                <a:gd name="connsiteX50" fmla="*/ 759779 w 823912"/>
                <a:gd name="connsiteY50" fmla="*/ 319392 h 501607"/>
                <a:gd name="connsiteX51" fmla="*/ 753203 w 823912"/>
                <a:gd name="connsiteY51" fmla="*/ 324861 h 501607"/>
                <a:gd name="connsiteX52" fmla="*/ 745528 w 823912"/>
                <a:gd name="connsiteY52" fmla="*/ 330329 h 501607"/>
                <a:gd name="connsiteX53" fmla="*/ 738402 w 823912"/>
                <a:gd name="connsiteY53" fmla="*/ 335252 h 501607"/>
                <a:gd name="connsiteX54" fmla="*/ 730180 w 823912"/>
                <a:gd name="connsiteY54" fmla="*/ 339627 h 501607"/>
                <a:gd name="connsiteX55" fmla="*/ 722505 w 823912"/>
                <a:gd name="connsiteY55" fmla="*/ 343456 h 501607"/>
                <a:gd name="connsiteX56" fmla="*/ 714832 w 823912"/>
                <a:gd name="connsiteY56" fmla="*/ 347283 h 501607"/>
                <a:gd name="connsiteX57" fmla="*/ 706061 w 823912"/>
                <a:gd name="connsiteY57" fmla="*/ 351112 h 501607"/>
                <a:gd name="connsiteX58" fmla="*/ 697839 w 823912"/>
                <a:gd name="connsiteY58" fmla="*/ 353847 h 501607"/>
                <a:gd name="connsiteX59" fmla="*/ 688520 w 823912"/>
                <a:gd name="connsiteY59" fmla="*/ 356582 h 501607"/>
                <a:gd name="connsiteX60" fmla="*/ 679750 w 823912"/>
                <a:gd name="connsiteY60" fmla="*/ 358769 h 501607"/>
                <a:gd name="connsiteX61" fmla="*/ 0 w 823912"/>
                <a:gd name="connsiteY61" fmla="*/ 501607 h 501607"/>
                <a:gd name="connsiteX62" fmla="*/ 0 w 823912"/>
                <a:gd name="connsiteY62" fmla="*/ 239776 h 501607"/>
                <a:gd name="connsiteX63" fmla="*/ 15818 w 823912"/>
                <a:gd name="connsiteY63" fmla="*/ 237038 h 501607"/>
                <a:gd name="connsiteX64" fmla="*/ 78739 w 823912"/>
                <a:gd name="connsiteY64" fmla="*/ 224953 h 501607"/>
                <a:gd name="connsiteX65" fmla="*/ 142206 w 823912"/>
                <a:gd name="connsiteY65" fmla="*/ 212318 h 501607"/>
                <a:gd name="connsiteX66" fmla="*/ 205674 w 823912"/>
                <a:gd name="connsiteY66" fmla="*/ 198584 h 501607"/>
                <a:gd name="connsiteX67" fmla="*/ 268046 w 823912"/>
                <a:gd name="connsiteY67" fmla="*/ 184851 h 501607"/>
                <a:gd name="connsiteX68" fmla="*/ 330967 w 823912"/>
                <a:gd name="connsiteY68" fmla="*/ 170017 h 501607"/>
                <a:gd name="connsiteX69" fmla="*/ 393341 w 823912"/>
                <a:gd name="connsiteY69" fmla="*/ 154637 h 501607"/>
                <a:gd name="connsiteX70" fmla="*/ 455712 w 823912"/>
                <a:gd name="connsiteY70" fmla="*/ 138155 h 501607"/>
                <a:gd name="connsiteX71" fmla="*/ 486900 w 823912"/>
                <a:gd name="connsiteY71" fmla="*/ 129915 h 501607"/>
                <a:gd name="connsiteX72" fmla="*/ 518086 w 823912"/>
                <a:gd name="connsiteY72" fmla="*/ 120577 h 501607"/>
                <a:gd name="connsiteX73" fmla="*/ 549272 w 823912"/>
                <a:gd name="connsiteY73" fmla="*/ 111237 h 501607"/>
                <a:gd name="connsiteX74" fmla="*/ 579912 w 823912"/>
                <a:gd name="connsiteY74" fmla="*/ 101348 h 501607"/>
                <a:gd name="connsiteX75" fmla="*/ 547631 w 823912"/>
                <a:gd name="connsiteY75" fmla="*/ 103547 h 501607"/>
                <a:gd name="connsiteX76" fmla="*/ 515350 w 823912"/>
                <a:gd name="connsiteY76" fmla="*/ 106294 h 501607"/>
                <a:gd name="connsiteX77" fmla="*/ 483069 w 823912"/>
                <a:gd name="connsiteY77" fmla="*/ 110138 h 501607"/>
                <a:gd name="connsiteX78" fmla="*/ 451336 w 823912"/>
                <a:gd name="connsiteY78" fmla="*/ 113435 h 501607"/>
                <a:gd name="connsiteX79" fmla="*/ 387322 w 823912"/>
                <a:gd name="connsiteY79" fmla="*/ 121674 h 501607"/>
                <a:gd name="connsiteX80" fmla="*/ 323308 w 823912"/>
                <a:gd name="connsiteY80" fmla="*/ 131014 h 501607"/>
                <a:gd name="connsiteX81" fmla="*/ 259292 w 823912"/>
                <a:gd name="connsiteY81" fmla="*/ 140902 h 501607"/>
                <a:gd name="connsiteX82" fmla="*/ 195825 w 823912"/>
                <a:gd name="connsiteY82" fmla="*/ 151890 h 501607"/>
                <a:gd name="connsiteX83" fmla="*/ 132904 w 823912"/>
                <a:gd name="connsiteY83" fmla="*/ 162876 h 501607"/>
                <a:gd name="connsiteX84" fmla="*/ 69438 w 823912"/>
                <a:gd name="connsiteY84" fmla="*/ 174962 h 501607"/>
                <a:gd name="connsiteX85" fmla="*/ 6519 w 823912"/>
                <a:gd name="connsiteY85" fmla="*/ 187047 h 501607"/>
                <a:gd name="connsiteX86" fmla="*/ 0 w 823912"/>
                <a:gd name="connsiteY86" fmla="*/ 188470 h 501607"/>
                <a:gd name="connsiteX87" fmla="*/ 0 w 823912"/>
                <a:gd name="connsiteY87" fmla="*/ 131130 h 501607"/>
                <a:gd name="connsiteX88" fmla="*/ 604654 w 823912"/>
                <a:gd name="connsiteY88" fmla="*/ 3829 h 501607"/>
                <a:gd name="connsiteX89" fmla="*/ 613973 w 823912"/>
                <a:gd name="connsiteY89" fmla="*/ 2188 h 501607"/>
                <a:gd name="connsiteX90" fmla="*/ 622743 w 823912"/>
                <a:gd name="connsiteY90" fmla="*/ 1094 h 501607"/>
                <a:gd name="connsiteX91" fmla="*/ 632611 w 823912"/>
                <a:gd name="connsiteY91" fmla="*/ 547 h 501607"/>
                <a:gd name="connsiteX92" fmla="*/ 641380 w 823912"/>
                <a:gd name="connsiteY92" fmla="*/ 0 h 50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823912" h="501607">
                  <a:moveTo>
                    <a:pt x="641380" y="0"/>
                  </a:moveTo>
                  <a:lnTo>
                    <a:pt x="650150" y="0"/>
                  </a:lnTo>
                  <a:lnTo>
                    <a:pt x="659469" y="1094"/>
                  </a:lnTo>
                  <a:lnTo>
                    <a:pt x="667691" y="1641"/>
                  </a:lnTo>
                  <a:lnTo>
                    <a:pt x="677010" y="3282"/>
                  </a:lnTo>
                  <a:lnTo>
                    <a:pt x="685232" y="4923"/>
                  </a:lnTo>
                  <a:lnTo>
                    <a:pt x="694002" y="8204"/>
                  </a:lnTo>
                  <a:lnTo>
                    <a:pt x="702224" y="10392"/>
                  </a:lnTo>
                  <a:lnTo>
                    <a:pt x="710446" y="13672"/>
                  </a:lnTo>
                  <a:lnTo>
                    <a:pt x="718668" y="16954"/>
                  </a:lnTo>
                  <a:lnTo>
                    <a:pt x="726343" y="20783"/>
                  </a:lnTo>
                  <a:lnTo>
                    <a:pt x="734016" y="24611"/>
                  </a:lnTo>
                  <a:lnTo>
                    <a:pt x="741143" y="29532"/>
                  </a:lnTo>
                  <a:lnTo>
                    <a:pt x="748269" y="34455"/>
                  </a:lnTo>
                  <a:lnTo>
                    <a:pt x="755394" y="39925"/>
                  </a:lnTo>
                  <a:lnTo>
                    <a:pt x="761972" y="45393"/>
                  </a:lnTo>
                  <a:lnTo>
                    <a:pt x="768550" y="51409"/>
                  </a:lnTo>
                  <a:lnTo>
                    <a:pt x="775127" y="57426"/>
                  </a:lnTo>
                  <a:lnTo>
                    <a:pt x="780608" y="63988"/>
                  </a:lnTo>
                  <a:lnTo>
                    <a:pt x="786090" y="71098"/>
                  </a:lnTo>
                  <a:lnTo>
                    <a:pt x="791024" y="77660"/>
                  </a:lnTo>
                  <a:lnTo>
                    <a:pt x="796505" y="85317"/>
                  </a:lnTo>
                  <a:lnTo>
                    <a:pt x="800890" y="92973"/>
                  </a:lnTo>
                  <a:lnTo>
                    <a:pt x="804727" y="100631"/>
                  </a:lnTo>
                  <a:lnTo>
                    <a:pt x="808564" y="109380"/>
                  </a:lnTo>
                  <a:lnTo>
                    <a:pt x="811853" y="117585"/>
                  </a:lnTo>
                  <a:lnTo>
                    <a:pt x="815143" y="125787"/>
                  </a:lnTo>
                  <a:lnTo>
                    <a:pt x="817883" y="135086"/>
                  </a:lnTo>
                  <a:lnTo>
                    <a:pt x="820075" y="143836"/>
                  </a:lnTo>
                  <a:lnTo>
                    <a:pt x="821719" y="153134"/>
                  </a:lnTo>
                  <a:lnTo>
                    <a:pt x="822816" y="162431"/>
                  </a:lnTo>
                  <a:lnTo>
                    <a:pt x="823365" y="171727"/>
                  </a:lnTo>
                  <a:lnTo>
                    <a:pt x="823912" y="180479"/>
                  </a:lnTo>
                  <a:lnTo>
                    <a:pt x="823365" y="189775"/>
                  </a:lnTo>
                  <a:lnTo>
                    <a:pt x="822816" y="198527"/>
                  </a:lnTo>
                  <a:lnTo>
                    <a:pt x="821719" y="206729"/>
                  </a:lnTo>
                  <a:lnTo>
                    <a:pt x="820624" y="216028"/>
                  </a:lnTo>
                  <a:lnTo>
                    <a:pt x="818431" y="224230"/>
                  </a:lnTo>
                  <a:lnTo>
                    <a:pt x="816237" y="232982"/>
                  </a:lnTo>
                  <a:lnTo>
                    <a:pt x="812949" y="241185"/>
                  </a:lnTo>
                  <a:lnTo>
                    <a:pt x="810209" y="249934"/>
                  </a:lnTo>
                  <a:lnTo>
                    <a:pt x="806920" y="257592"/>
                  </a:lnTo>
                  <a:lnTo>
                    <a:pt x="803083" y="265247"/>
                  </a:lnTo>
                  <a:lnTo>
                    <a:pt x="798698" y="272905"/>
                  </a:lnTo>
                  <a:lnTo>
                    <a:pt x="794312" y="280015"/>
                  </a:lnTo>
                  <a:lnTo>
                    <a:pt x="788830" y="287124"/>
                  </a:lnTo>
                  <a:lnTo>
                    <a:pt x="783898" y="294235"/>
                  </a:lnTo>
                  <a:lnTo>
                    <a:pt x="778417" y="300797"/>
                  </a:lnTo>
                  <a:lnTo>
                    <a:pt x="772386" y="307360"/>
                  </a:lnTo>
                  <a:lnTo>
                    <a:pt x="766357" y="313922"/>
                  </a:lnTo>
                  <a:lnTo>
                    <a:pt x="759779" y="319392"/>
                  </a:lnTo>
                  <a:lnTo>
                    <a:pt x="753203" y="324861"/>
                  </a:lnTo>
                  <a:lnTo>
                    <a:pt x="745528" y="330329"/>
                  </a:lnTo>
                  <a:lnTo>
                    <a:pt x="738402" y="335252"/>
                  </a:lnTo>
                  <a:lnTo>
                    <a:pt x="730180" y="339627"/>
                  </a:lnTo>
                  <a:lnTo>
                    <a:pt x="722505" y="343456"/>
                  </a:lnTo>
                  <a:lnTo>
                    <a:pt x="714832" y="347283"/>
                  </a:lnTo>
                  <a:lnTo>
                    <a:pt x="706061" y="351112"/>
                  </a:lnTo>
                  <a:lnTo>
                    <a:pt x="697839" y="353847"/>
                  </a:lnTo>
                  <a:lnTo>
                    <a:pt x="688520" y="356582"/>
                  </a:lnTo>
                  <a:lnTo>
                    <a:pt x="679750" y="358769"/>
                  </a:lnTo>
                  <a:lnTo>
                    <a:pt x="0" y="501607"/>
                  </a:lnTo>
                  <a:lnTo>
                    <a:pt x="0" y="239776"/>
                  </a:lnTo>
                  <a:lnTo>
                    <a:pt x="15818" y="237038"/>
                  </a:lnTo>
                  <a:lnTo>
                    <a:pt x="78739" y="224953"/>
                  </a:lnTo>
                  <a:lnTo>
                    <a:pt x="142206" y="212318"/>
                  </a:lnTo>
                  <a:lnTo>
                    <a:pt x="205674" y="198584"/>
                  </a:lnTo>
                  <a:lnTo>
                    <a:pt x="268046" y="184851"/>
                  </a:lnTo>
                  <a:lnTo>
                    <a:pt x="330967" y="170017"/>
                  </a:lnTo>
                  <a:lnTo>
                    <a:pt x="393341" y="154637"/>
                  </a:lnTo>
                  <a:lnTo>
                    <a:pt x="455712" y="138155"/>
                  </a:lnTo>
                  <a:lnTo>
                    <a:pt x="486900" y="129915"/>
                  </a:lnTo>
                  <a:lnTo>
                    <a:pt x="518086" y="120577"/>
                  </a:lnTo>
                  <a:lnTo>
                    <a:pt x="549272" y="111237"/>
                  </a:lnTo>
                  <a:lnTo>
                    <a:pt x="579912" y="101348"/>
                  </a:lnTo>
                  <a:lnTo>
                    <a:pt x="547631" y="103547"/>
                  </a:lnTo>
                  <a:lnTo>
                    <a:pt x="515350" y="106294"/>
                  </a:lnTo>
                  <a:lnTo>
                    <a:pt x="483069" y="110138"/>
                  </a:lnTo>
                  <a:lnTo>
                    <a:pt x="451336" y="113435"/>
                  </a:lnTo>
                  <a:lnTo>
                    <a:pt x="387322" y="121674"/>
                  </a:lnTo>
                  <a:lnTo>
                    <a:pt x="323308" y="131014"/>
                  </a:lnTo>
                  <a:lnTo>
                    <a:pt x="259292" y="140902"/>
                  </a:lnTo>
                  <a:lnTo>
                    <a:pt x="195825" y="151890"/>
                  </a:lnTo>
                  <a:lnTo>
                    <a:pt x="132904" y="162876"/>
                  </a:lnTo>
                  <a:lnTo>
                    <a:pt x="69438" y="174962"/>
                  </a:lnTo>
                  <a:lnTo>
                    <a:pt x="6519" y="187047"/>
                  </a:lnTo>
                  <a:lnTo>
                    <a:pt x="0" y="188470"/>
                  </a:lnTo>
                  <a:lnTo>
                    <a:pt x="0" y="131130"/>
                  </a:lnTo>
                  <a:lnTo>
                    <a:pt x="604654" y="3829"/>
                  </a:lnTo>
                  <a:lnTo>
                    <a:pt x="613973" y="2188"/>
                  </a:lnTo>
                  <a:lnTo>
                    <a:pt x="622743" y="1094"/>
                  </a:lnTo>
                  <a:lnTo>
                    <a:pt x="632611" y="547"/>
                  </a:lnTo>
                  <a:lnTo>
                    <a:pt x="641380" y="0"/>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任意多边形 31"/>
            <p:cNvSpPr/>
            <p:nvPr/>
          </p:nvSpPr>
          <p:spPr>
            <a:xfrm>
              <a:off x="6135826" y="2885944"/>
              <a:ext cx="823774" cy="503369"/>
            </a:xfrm>
            <a:custGeom>
              <a:avLst/>
              <a:gdLst>
                <a:gd name="connsiteX0" fmla="*/ 641380 w 823912"/>
                <a:gd name="connsiteY0" fmla="*/ 0 h 503724"/>
                <a:gd name="connsiteX1" fmla="*/ 650150 w 823912"/>
                <a:gd name="connsiteY1" fmla="*/ 0 h 503724"/>
                <a:gd name="connsiteX2" fmla="*/ 659469 w 823912"/>
                <a:gd name="connsiteY2" fmla="*/ 1099 h 503724"/>
                <a:gd name="connsiteX3" fmla="*/ 667691 w 823912"/>
                <a:gd name="connsiteY3" fmla="*/ 1648 h 503724"/>
                <a:gd name="connsiteX4" fmla="*/ 677010 w 823912"/>
                <a:gd name="connsiteY4" fmla="*/ 3296 h 503724"/>
                <a:gd name="connsiteX5" fmla="*/ 685232 w 823912"/>
                <a:gd name="connsiteY5" fmla="*/ 4943 h 503724"/>
                <a:gd name="connsiteX6" fmla="*/ 694002 w 823912"/>
                <a:gd name="connsiteY6" fmla="*/ 8239 h 503724"/>
                <a:gd name="connsiteX7" fmla="*/ 702224 w 823912"/>
                <a:gd name="connsiteY7" fmla="*/ 10435 h 503724"/>
                <a:gd name="connsiteX8" fmla="*/ 710446 w 823912"/>
                <a:gd name="connsiteY8" fmla="*/ 13731 h 503724"/>
                <a:gd name="connsiteX9" fmla="*/ 718668 w 823912"/>
                <a:gd name="connsiteY9" fmla="*/ 17027 h 503724"/>
                <a:gd name="connsiteX10" fmla="*/ 726343 w 823912"/>
                <a:gd name="connsiteY10" fmla="*/ 20871 h 503724"/>
                <a:gd name="connsiteX11" fmla="*/ 734016 w 823912"/>
                <a:gd name="connsiteY11" fmla="*/ 24715 h 503724"/>
                <a:gd name="connsiteX12" fmla="*/ 741143 w 823912"/>
                <a:gd name="connsiteY12" fmla="*/ 30207 h 503724"/>
                <a:gd name="connsiteX13" fmla="*/ 748269 w 823912"/>
                <a:gd name="connsiteY13" fmla="*/ 34600 h 503724"/>
                <a:gd name="connsiteX14" fmla="*/ 755394 w 823912"/>
                <a:gd name="connsiteY14" fmla="*/ 40092 h 503724"/>
                <a:gd name="connsiteX15" fmla="*/ 761972 w 823912"/>
                <a:gd name="connsiteY15" fmla="*/ 45584 h 503724"/>
                <a:gd name="connsiteX16" fmla="*/ 768550 w 823912"/>
                <a:gd name="connsiteY16" fmla="*/ 51627 h 503724"/>
                <a:gd name="connsiteX17" fmla="*/ 775127 w 823912"/>
                <a:gd name="connsiteY17" fmla="*/ 57667 h 503724"/>
                <a:gd name="connsiteX18" fmla="*/ 780608 w 823912"/>
                <a:gd name="connsiteY18" fmla="*/ 64259 h 503724"/>
                <a:gd name="connsiteX19" fmla="*/ 786090 w 823912"/>
                <a:gd name="connsiteY19" fmla="*/ 71398 h 503724"/>
                <a:gd name="connsiteX20" fmla="*/ 791024 w 823912"/>
                <a:gd name="connsiteY20" fmla="*/ 78537 h 503724"/>
                <a:gd name="connsiteX21" fmla="*/ 796505 w 823912"/>
                <a:gd name="connsiteY21" fmla="*/ 85676 h 503724"/>
                <a:gd name="connsiteX22" fmla="*/ 800890 w 823912"/>
                <a:gd name="connsiteY22" fmla="*/ 93367 h 503724"/>
                <a:gd name="connsiteX23" fmla="*/ 804727 w 823912"/>
                <a:gd name="connsiteY23" fmla="*/ 101055 h 503724"/>
                <a:gd name="connsiteX24" fmla="*/ 808564 w 823912"/>
                <a:gd name="connsiteY24" fmla="*/ 109843 h 503724"/>
                <a:gd name="connsiteX25" fmla="*/ 811853 w 823912"/>
                <a:gd name="connsiteY25" fmla="*/ 118080 h 503724"/>
                <a:gd name="connsiteX26" fmla="*/ 815143 w 823912"/>
                <a:gd name="connsiteY26" fmla="*/ 126319 h 503724"/>
                <a:gd name="connsiteX27" fmla="*/ 817883 w 823912"/>
                <a:gd name="connsiteY27" fmla="*/ 135655 h 503724"/>
                <a:gd name="connsiteX28" fmla="*/ 820075 w 823912"/>
                <a:gd name="connsiteY28" fmla="*/ 144443 h 503724"/>
                <a:gd name="connsiteX29" fmla="*/ 821719 w 823912"/>
                <a:gd name="connsiteY29" fmla="*/ 153779 h 503724"/>
                <a:gd name="connsiteX30" fmla="*/ 822816 w 823912"/>
                <a:gd name="connsiteY30" fmla="*/ 163116 h 503724"/>
                <a:gd name="connsiteX31" fmla="*/ 823365 w 823912"/>
                <a:gd name="connsiteY31" fmla="*/ 172452 h 503724"/>
                <a:gd name="connsiteX32" fmla="*/ 823912 w 823912"/>
                <a:gd name="connsiteY32" fmla="*/ 181240 h 503724"/>
                <a:gd name="connsiteX33" fmla="*/ 823365 w 823912"/>
                <a:gd name="connsiteY33" fmla="*/ 190027 h 503724"/>
                <a:gd name="connsiteX34" fmla="*/ 822816 w 823912"/>
                <a:gd name="connsiteY34" fmla="*/ 199364 h 503724"/>
                <a:gd name="connsiteX35" fmla="*/ 821719 w 823912"/>
                <a:gd name="connsiteY35" fmla="*/ 207603 h 503724"/>
                <a:gd name="connsiteX36" fmla="*/ 820624 w 823912"/>
                <a:gd name="connsiteY36" fmla="*/ 216939 h 503724"/>
                <a:gd name="connsiteX37" fmla="*/ 818431 w 823912"/>
                <a:gd name="connsiteY37" fmla="*/ 225176 h 503724"/>
                <a:gd name="connsiteX38" fmla="*/ 816237 w 823912"/>
                <a:gd name="connsiteY38" fmla="*/ 233964 h 503724"/>
                <a:gd name="connsiteX39" fmla="*/ 812949 w 823912"/>
                <a:gd name="connsiteY39" fmla="*/ 242203 h 503724"/>
                <a:gd name="connsiteX40" fmla="*/ 810209 w 823912"/>
                <a:gd name="connsiteY40" fmla="*/ 250440 h 503724"/>
                <a:gd name="connsiteX41" fmla="*/ 806920 w 823912"/>
                <a:gd name="connsiteY41" fmla="*/ 258679 h 503724"/>
                <a:gd name="connsiteX42" fmla="*/ 803083 w 823912"/>
                <a:gd name="connsiteY42" fmla="*/ 266367 h 503724"/>
                <a:gd name="connsiteX43" fmla="*/ 798698 w 823912"/>
                <a:gd name="connsiteY43" fmla="*/ 274056 h 503724"/>
                <a:gd name="connsiteX44" fmla="*/ 794312 w 823912"/>
                <a:gd name="connsiteY44" fmla="*/ 281196 h 503724"/>
                <a:gd name="connsiteX45" fmla="*/ 788830 w 823912"/>
                <a:gd name="connsiteY45" fmla="*/ 288336 h 503724"/>
                <a:gd name="connsiteX46" fmla="*/ 783898 w 823912"/>
                <a:gd name="connsiteY46" fmla="*/ 295475 h 503724"/>
                <a:gd name="connsiteX47" fmla="*/ 778417 w 823912"/>
                <a:gd name="connsiteY47" fmla="*/ 302067 h 503724"/>
                <a:gd name="connsiteX48" fmla="*/ 772386 w 823912"/>
                <a:gd name="connsiteY48" fmla="*/ 308656 h 503724"/>
                <a:gd name="connsiteX49" fmla="*/ 766357 w 823912"/>
                <a:gd name="connsiteY49" fmla="*/ 315247 h 503724"/>
                <a:gd name="connsiteX50" fmla="*/ 759779 w 823912"/>
                <a:gd name="connsiteY50" fmla="*/ 320739 h 503724"/>
                <a:gd name="connsiteX51" fmla="*/ 753203 w 823912"/>
                <a:gd name="connsiteY51" fmla="*/ 326231 h 503724"/>
                <a:gd name="connsiteX52" fmla="*/ 745528 w 823912"/>
                <a:gd name="connsiteY52" fmla="*/ 331175 h 503724"/>
                <a:gd name="connsiteX53" fmla="*/ 738402 w 823912"/>
                <a:gd name="connsiteY53" fmla="*/ 336667 h 503724"/>
                <a:gd name="connsiteX54" fmla="*/ 730180 w 823912"/>
                <a:gd name="connsiteY54" fmla="*/ 341060 h 503724"/>
                <a:gd name="connsiteX55" fmla="*/ 722505 w 823912"/>
                <a:gd name="connsiteY55" fmla="*/ 344904 h 503724"/>
                <a:gd name="connsiteX56" fmla="*/ 714832 w 823912"/>
                <a:gd name="connsiteY56" fmla="*/ 348748 h 503724"/>
                <a:gd name="connsiteX57" fmla="*/ 706061 w 823912"/>
                <a:gd name="connsiteY57" fmla="*/ 352044 h 503724"/>
                <a:gd name="connsiteX58" fmla="*/ 697839 w 823912"/>
                <a:gd name="connsiteY58" fmla="*/ 355339 h 503724"/>
                <a:gd name="connsiteX59" fmla="*/ 688520 w 823912"/>
                <a:gd name="connsiteY59" fmla="*/ 358085 h 503724"/>
                <a:gd name="connsiteX60" fmla="*/ 679750 w 823912"/>
                <a:gd name="connsiteY60" fmla="*/ 360283 h 503724"/>
                <a:gd name="connsiteX61" fmla="*/ 0 w 823912"/>
                <a:gd name="connsiteY61" fmla="*/ 503724 h 503724"/>
                <a:gd name="connsiteX62" fmla="*/ 0 w 823912"/>
                <a:gd name="connsiteY62" fmla="*/ 237853 h 503724"/>
                <a:gd name="connsiteX63" fmla="*/ 15818 w 823912"/>
                <a:gd name="connsiteY63" fmla="*/ 235153 h 503724"/>
                <a:gd name="connsiteX64" fmla="*/ 78739 w 823912"/>
                <a:gd name="connsiteY64" fmla="*/ 223235 h 503724"/>
                <a:gd name="connsiteX65" fmla="*/ 142206 w 823912"/>
                <a:gd name="connsiteY65" fmla="*/ 210234 h 503724"/>
                <a:gd name="connsiteX66" fmla="*/ 205674 w 823912"/>
                <a:gd name="connsiteY66" fmla="*/ 197774 h 503724"/>
                <a:gd name="connsiteX67" fmla="*/ 268046 w 823912"/>
                <a:gd name="connsiteY67" fmla="*/ 183690 h 503724"/>
                <a:gd name="connsiteX68" fmla="*/ 330967 w 823912"/>
                <a:gd name="connsiteY68" fmla="*/ 169063 h 503724"/>
                <a:gd name="connsiteX69" fmla="*/ 393341 w 823912"/>
                <a:gd name="connsiteY69" fmla="*/ 154437 h 503724"/>
                <a:gd name="connsiteX70" fmla="*/ 455712 w 823912"/>
                <a:gd name="connsiteY70" fmla="*/ 138185 h 503724"/>
                <a:gd name="connsiteX71" fmla="*/ 486900 w 823912"/>
                <a:gd name="connsiteY71" fmla="*/ 128975 h 503724"/>
                <a:gd name="connsiteX72" fmla="*/ 518086 w 823912"/>
                <a:gd name="connsiteY72" fmla="*/ 120308 h 503724"/>
                <a:gd name="connsiteX73" fmla="*/ 549272 w 823912"/>
                <a:gd name="connsiteY73" fmla="*/ 111641 h 503724"/>
                <a:gd name="connsiteX74" fmla="*/ 579912 w 823912"/>
                <a:gd name="connsiteY74" fmla="*/ 101347 h 503724"/>
                <a:gd name="connsiteX75" fmla="*/ 547631 w 823912"/>
                <a:gd name="connsiteY75" fmla="*/ 104056 h 503724"/>
                <a:gd name="connsiteX76" fmla="*/ 515350 w 823912"/>
                <a:gd name="connsiteY76" fmla="*/ 106765 h 503724"/>
                <a:gd name="connsiteX77" fmla="*/ 483069 w 823912"/>
                <a:gd name="connsiteY77" fmla="*/ 110015 h 503724"/>
                <a:gd name="connsiteX78" fmla="*/ 451336 w 823912"/>
                <a:gd name="connsiteY78" fmla="*/ 113806 h 503724"/>
                <a:gd name="connsiteX79" fmla="*/ 387322 w 823912"/>
                <a:gd name="connsiteY79" fmla="*/ 121391 h 503724"/>
                <a:gd name="connsiteX80" fmla="*/ 323308 w 823912"/>
                <a:gd name="connsiteY80" fmla="*/ 130600 h 503724"/>
                <a:gd name="connsiteX81" fmla="*/ 259292 w 823912"/>
                <a:gd name="connsiteY81" fmla="*/ 140352 h 503724"/>
                <a:gd name="connsiteX82" fmla="*/ 195825 w 823912"/>
                <a:gd name="connsiteY82" fmla="*/ 150644 h 503724"/>
                <a:gd name="connsiteX83" fmla="*/ 132904 w 823912"/>
                <a:gd name="connsiteY83" fmla="*/ 162020 h 503724"/>
                <a:gd name="connsiteX84" fmla="*/ 69438 w 823912"/>
                <a:gd name="connsiteY84" fmla="*/ 173938 h 503724"/>
                <a:gd name="connsiteX85" fmla="*/ 6519 w 823912"/>
                <a:gd name="connsiteY85" fmla="*/ 186399 h 503724"/>
                <a:gd name="connsiteX86" fmla="*/ 0 w 823912"/>
                <a:gd name="connsiteY86" fmla="*/ 187746 h 503724"/>
                <a:gd name="connsiteX87" fmla="*/ 0 w 823912"/>
                <a:gd name="connsiteY87" fmla="*/ 131439 h 503724"/>
                <a:gd name="connsiteX88" fmla="*/ 604654 w 823912"/>
                <a:gd name="connsiteY88" fmla="*/ 3844 h 503724"/>
                <a:gd name="connsiteX89" fmla="*/ 613973 w 823912"/>
                <a:gd name="connsiteY89" fmla="*/ 2196 h 503724"/>
                <a:gd name="connsiteX90" fmla="*/ 622743 w 823912"/>
                <a:gd name="connsiteY90" fmla="*/ 1099 h 503724"/>
                <a:gd name="connsiteX91" fmla="*/ 632611 w 823912"/>
                <a:gd name="connsiteY91" fmla="*/ 550 h 503724"/>
                <a:gd name="connsiteX92" fmla="*/ 641380 w 823912"/>
                <a:gd name="connsiteY92" fmla="*/ 0 h 50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823912" h="503724">
                  <a:moveTo>
                    <a:pt x="641380" y="0"/>
                  </a:moveTo>
                  <a:lnTo>
                    <a:pt x="650150" y="0"/>
                  </a:lnTo>
                  <a:lnTo>
                    <a:pt x="659469" y="1099"/>
                  </a:lnTo>
                  <a:lnTo>
                    <a:pt x="667691" y="1648"/>
                  </a:lnTo>
                  <a:lnTo>
                    <a:pt x="677010" y="3296"/>
                  </a:lnTo>
                  <a:lnTo>
                    <a:pt x="685232" y="4943"/>
                  </a:lnTo>
                  <a:lnTo>
                    <a:pt x="694002" y="8239"/>
                  </a:lnTo>
                  <a:lnTo>
                    <a:pt x="702224" y="10435"/>
                  </a:lnTo>
                  <a:lnTo>
                    <a:pt x="710446" y="13731"/>
                  </a:lnTo>
                  <a:lnTo>
                    <a:pt x="718668" y="17027"/>
                  </a:lnTo>
                  <a:lnTo>
                    <a:pt x="726343" y="20871"/>
                  </a:lnTo>
                  <a:lnTo>
                    <a:pt x="734016" y="24715"/>
                  </a:lnTo>
                  <a:lnTo>
                    <a:pt x="741143" y="30207"/>
                  </a:lnTo>
                  <a:lnTo>
                    <a:pt x="748269" y="34600"/>
                  </a:lnTo>
                  <a:lnTo>
                    <a:pt x="755394" y="40092"/>
                  </a:lnTo>
                  <a:lnTo>
                    <a:pt x="761972" y="45584"/>
                  </a:lnTo>
                  <a:lnTo>
                    <a:pt x="768550" y="51627"/>
                  </a:lnTo>
                  <a:lnTo>
                    <a:pt x="775127" y="57667"/>
                  </a:lnTo>
                  <a:lnTo>
                    <a:pt x="780608" y="64259"/>
                  </a:lnTo>
                  <a:lnTo>
                    <a:pt x="786090" y="71398"/>
                  </a:lnTo>
                  <a:lnTo>
                    <a:pt x="791024" y="78537"/>
                  </a:lnTo>
                  <a:lnTo>
                    <a:pt x="796505" y="85676"/>
                  </a:lnTo>
                  <a:lnTo>
                    <a:pt x="800890" y="93367"/>
                  </a:lnTo>
                  <a:lnTo>
                    <a:pt x="804727" y="101055"/>
                  </a:lnTo>
                  <a:lnTo>
                    <a:pt x="808564" y="109843"/>
                  </a:lnTo>
                  <a:lnTo>
                    <a:pt x="811853" y="118080"/>
                  </a:lnTo>
                  <a:lnTo>
                    <a:pt x="815143" y="126319"/>
                  </a:lnTo>
                  <a:lnTo>
                    <a:pt x="817883" y="135655"/>
                  </a:lnTo>
                  <a:lnTo>
                    <a:pt x="820075" y="144443"/>
                  </a:lnTo>
                  <a:lnTo>
                    <a:pt x="821719" y="153779"/>
                  </a:lnTo>
                  <a:lnTo>
                    <a:pt x="822816" y="163116"/>
                  </a:lnTo>
                  <a:lnTo>
                    <a:pt x="823365" y="172452"/>
                  </a:lnTo>
                  <a:lnTo>
                    <a:pt x="823912" y="181240"/>
                  </a:lnTo>
                  <a:lnTo>
                    <a:pt x="823365" y="190027"/>
                  </a:lnTo>
                  <a:lnTo>
                    <a:pt x="822816" y="199364"/>
                  </a:lnTo>
                  <a:lnTo>
                    <a:pt x="821719" y="207603"/>
                  </a:lnTo>
                  <a:lnTo>
                    <a:pt x="820624" y="216939"/>
                  </a:lnTo>
                  <a:lnTo>
                    <a:pt x="818431" y="225176"/>
                  </a:lnTo>
                  <a:lnTo>
                    <a:pt x="816237" y="233964"/>
                  </a:lnTo>
                  <a:lnTo>
                    <a:pt x="812949" y="242203"/>
                  </a:lnTo>
                  <a:lnTo>
                    <a:pt x="810209" y="250440"/>
                  </a:lnTo>
                  <a:lnTo>
                    <a:pt x="806920" y="258679"/>
                  </a:lnTo>
                  <a:lnTo>
                    <a:pt x="803083" y="266367"/>
                  </a:lnTo>
                  <a:lnTo>
                    <a:pt x="798698" y="274056"/>
                  </a:lnTo>
                  <a:lnTo>
                    <a:pt x="794312" y="281196"/>
                  </a:lnTo>
                  <a:lnTo>
                    <a:pt x="788830" y="288336"/>
                  </a:lnTo>
                  <a:lnTo>
                    <a:pt x="783898" y="295475"/>
                  </a:lnTo>
                  <a:lnTo>
                    <a:pt x="778417" y="302067"/>
                  </a:lnTo>
                  <a:lnTo>
                    <a:pt x="772386" y="308656"/>
                  </a:lnTo>
                  <a:lnTo>
                    <a:pt x="766357" y="315247"/>
                  </a:lnTo>
                  <a:lnTo>
                    <a:pt x="759779" y="320739"/>
                  </a:lnTo>
                  <a:lnTo>
                    <a:pt x="753203" y="326231"/>
                  </a:lnTo>
                  <a:lnTo>
                    <a:pt x="745528" y="331175"/>
                  </a:lnTo>
                  <a:lnTo>
                    <a:pt x="738402" y="336667"/>
                  </a:lnTo>
                  <a:lnTo>
                    <a:pt x="730180" y="341060"/>
                  </a:lnTo>
                  <a:lnTo>
                    <a:pt x="722505" y="344904"/>
                  </a:lnTo>
                  <a:lnTo>
                    <a:pt x="714832" y="348748"/>
                  </a:lnTo>
                  <a:lnTo>
                    <a:pt x="706061" y="352044"/>
                  </a:lnTo>
                  <a:lnTo>
                    <a:pt x="697839" y="355339"/>
                  </a:lnTo>
                  <a:lnTo>
                    <a:pt x="688520" y="358085"/>
                  </a:lnTo>
                  <a:lnTo>
                    <a:pt x="679750" y="360283"/>
                  </a:lnTo>
                  <a:lnTo>
                    <a:pt x="0" y="503724"/>
                  </a:lnTo>
                  <a:lnTo>
                    <a:pt x="0" y="237853"/>
                  </a:lnTo>
                  <a:lnTo>
                    <a:pt x="15818" y="235153"/>
                  </a:lnTo>
                  <a:lnTo>
                    <a:pt x="78739" y="223235"/>
                  </a:lnTo>
                  <a:lnTo>
                    <a:pt x="142206" y="210234"/>
                  </a:lnTo>
                  <a:lnTo>
                    <a:pt x="205674" y="197774"/>
                  </a:lnTo>
                  <a:lnTo>
                    <a:pt x="268046" y="183690"/>
                  </a:lnTo>
                  <a:lnTo>
                    <a:pt x="330967" y="169063"/>
                  </a:lnTo>
                  <a:lnTo>
                    <a:pt x="393341" y="154437"/>
                  </a:lnTo>
                  <a:lnTo>
                    <a:pt x="455712" y="138185"/>
                  </a:lnTo>
                  <a:lnTo>
                    <a:pt x="486900" y="128975"/>
                  </a:lnTo>
                  <a:lnTo>
                    <a:pt x="518086" y="120308"/>
                  </a:lnTo>
                  <a:lnTo>
                    <a:pt x="549272" y="111641"/>
                  </a:lnTo>
                  <a:lnTo>
                    <a:pt x="579912" y="101347"/>
                  </a:lnTo>
                  <a:lnTo>
                    <a:pt x="547631" y="104056"/>
                  </a:lnTo>
                  <a:lnTo>
                    <a:pt x="515350" y="106765"/>
                  </a:lnTo>
                  <a:lnTo>
                    <a:pt x="483069" y="110015"/>
                  </a:lnTo>
                  <a:lnTo>
                    <a:pt x="451336" y="113806"/>
                  </a:lnTo>
                  <a:lnTo>
                    <a:pt x="387322" y="121391"/>
                  </a:lnTo>
                  <a:lnTo>
                    <a:pt x="323308" y="130600"/>
                  </a:lnTo>
                  <a:lnTo>
                    <a:pt x="259292" y="140352"/>
                  </a:lnTo>
                  <a:lnTo>
                    <a:pt x="195825" y="150644"/>
                  </a:lnTo>
                  <a:lnTo>
                    <a:pt x="132904" y="162020"/>
                  </a:lnTo>
                  <a:lnTo>
                    <a:pt x="69438" y="173938"/>
                  </a:lnTo>
                  <a:lnTo>
                    <a:pt x="6519" y="186399"/>
                  </a:lnTo>
                  <a:lnTo>
                    <a:pt x="0" y="187746"/>
                  </a:lnTo>
                  <a:lnTo>
                    <a:pt x="0" y="131439"/>
                  </a:lnTo>
                  <a:lnTo>
                    <a:pt x="604654" y="3844"/>
                  </a:lnTo>
                  <a:lnTo>
                    <a:pt x="613973" y="2196"/>
                  </a:lnTo>
                  <a:lnTo>
                    <a:pt x="622743" y="1099"/>
                  </a:lnTo>
                  <a:lnTo>
                    <a:pt x="632611" y="550"/>
                  </a:lnTo>
                  <a:lnTo>
                    <a:pt x="641380" y="0"/>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任意多边形 28"/>
            <p:cNvSpPr/>
            <p:nvPr/>
          </p:nvSpPr>
          <p:spPr>
            <a:xfrm>
              <a:off x="6134238" y="3389313"/>
              <a:ext cx="1588" cy="0"/>
            </a:xfrm>
            <a:custGeom>
              <a:avLst/>
              <a:gdLst>
                <a:gd name="connsiteX0" fmla="*/ 1450 w 1450"/>
                <a:gd name="connsiteY0" fmla="*/ 0 h 306"/>
                <a:gd name="connsiteX1" fmla="*/ 1450 w 1450"/>
                <a:gd name="connsiteY1" fmla="*/ 306 h 306"/>
                <a:gd name="connsiteX2" fmla="*/ 0 w 1450"/>
                <a:gd name="connsiteY2" fmla="*/ 306 h 306"/>
                <a:gd name="connsiteX3" fmla="*/ 1450 w 1450"/>
                <a:gd name="connsiteY3" fmla="*/ 0 h 306"/>
              </a:gdLst>
              <a:ahLst/>
              <a:cxnLst>
                <a:cxn ang="0">
                  <a:pos x="connsiteX0" y="connsiteY0"/>
                </a:cxn>
                <a:cxn ang="0">
                  <a:pos x="connsiteX1" y="connsiteY1"/>
                </a:cxn>
                <a:cxn ang="0">
                  <a:pos x="connsiteX2" y="connsiteY2"/>
                </a:cxn>
                <a:cxn ang="0">
                  <a:pos x="connsiteX3" y="connsiteY3"/>
                </a:cxn>
              </a:cxnLst>
              <a:rect l="l" t="t" r="r" b="b"/>
              <a:pathLst>
                <a:path w="1450" h="306">
                  <a:moveTo>
                    <a:pt x="1450" y="0"/>
                  </a:moveTo>
                  <a:lnTo>
                    <a:pt x="1450" y="306"/>
                  </a:lnTo>
                  <a:lnTo>
                    <a:pt x="0" y="306"/>
                  </a:lnTo>
                  <a:lnTo>
                    <a:pt x="1450" y="0"/>
                  </a:lnTo>
                  <a:close/>
                </a:path>
              </a:pathLst>
            </a:custGeom>
            <a:solidFill>
              <a:srgbClr val="3A3A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4" name="组合 67"/>
          <p:cNvGrpSpPr/>
          <p:nvPr/>
        </p:nvGrpSpPr>
        <p:grpSpPr>
          <a:xfrm>
            <a:off x="3954900" y="2888158"/>
            <a:ext cx="588125" cy="1425095"/>
            <a:chOff x="5272283" y="3468688"/>
            <a:chExt cx="784031" cy="1899540"/>
          </a:xfrm>
          <a:solidFill>
            <a:srgbClr val="3A3A3A"/>
          </a:solidFill>
        </p:grpSpPr>
        <p:sp>
          <p:nvSpPr>
            <p:cNvPr id="24" name="任意多边形 23"/>
            <p:cNvSpPr/>
            <p:nvPr/>
          </p:nvSpPr>
          <p:spPr>
            <a:xfrm>
              <a:off x="5272283" y="3468688"/>
              <a:ext cx="485806" cy="68507"/>
            </a:xfrm>
            <a:custGeom>
              <a:avLst/>
              <a:gdLst>
                <a:gd name="connsiteX0" fmla="*/ 0 w 485806"/>
                <a:gd name="connsiteY0" fmla="*/ 0 h 68507"/>
                <a:gd name="connsiteX1" fmla="*/ 485806 w 485806"/>
                <a:gd name="connsiteY1" fmla="*/ 0 h 68507"/>
                <a:gd name="connsiteX2" fmla="*/ 179375 w 485806"/>
                <a:gd name="connsiteY2" fmla="*/ 64663 h 68507"/>
                <a:gd name="connsiteX3" fmla="*/ 169509 w 485806"/>
                <a:gd name="connsiteY3" fmla="*/ 66311 h 68507"/>
                <a:gd name="connsiteX4" fmla="*/ 160190 w 485806"/>
                <a:gd name="connsiteY4" fmla="*/ 67410 h 68507"/>
                <a:gd name="connsiteX5" fmla="*/ 150871 w 485806"/>
                <a:gd name="connsiteY5" fmla="*/ 67959 h 68507"/>
                <a:gd name="connsiteX6" fmla="*/ 141552 w 485806"/>
                <a:gd name="connsiteY6" fmla="*/ 68507 h 68507"/>
                <a:gd name="connsiteX7" fmla="*/ 133330 w 485806"/>
                <a:gd name="connsiteY7" fmla="*/ 67959 h 68507"/>
                <a:gd name="connsiteX8" fmla="*/ 125657 w 485806"/>
                <a:gd name="connsiteY8" fmla="*/ 67410 h 68507"/>
                <a:gd name="connsiteX9" fmla="*/ 110308 w 485806"/>
                <a:gd name="connsiteY9" fmla="*/ 65762 h 68507"/>
                <a:gd name="connsiteX10" fmla="*/ 95509 w 485806"/>
                <a:gd name="connsiteY10" fmla="*/ 62467 h 68507"/>
                <a:gd name="connsiteX11" fmla="*/ 81257 w 485806"/>
                <a:gd name="connsiteY11" fmla="*/ 58072 h 68507"/>
                <a:gd name="connsiteX12" fmla="*/ 66456 w 485806"/>
                <a:gd name="connsiteY12" fmla="*/ 52031 h 68507"/>
                <a:gd name="connsiteX13" fmla="*/ 52753 w 485806"/>
                <a:gd name="connsiteY13" fmla="*/ 45442 h 68507"/>
                <a:gd name="connsiteX14" fmla="*/ 40146 w 485806"/>
                <a:gd name="connsiteY14" fmla="*/ 37751 h 68507"/>
                <a:gd name="connsiteX15" fmla="*/ 28088 w 485806"/>
                <a:gd name="connsiteY15" fmla="*/ 28415 h 68507"/>
                <a:gd name="connsiteX16" fmla="*/ 16576 w 485806"/>
                <a:gd name="connsiteY16" fmla="*/ 18530 h 68507"/>
                <a:gd name="connsiteX17" fmla="*/ 6162 w 485806"/>
                <a:gd name="connsiteY17" fmla="*/ 7546 h 68507"/>
                <a:gd name="connsiteX18" fmla="*/ 0 w 485806"/>
                <a:gd name="connsiteY18" fmla="*/ 0 h 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5806" h="68507">
                  <a:moveTo>
                    <a:pt x="0" y="0"/>
                  </a:moveTo>
                  <a:lnTo>
                    <a:pt x="485806" y="0"/>
                  </a:lnTo>
                  <a:lnTo>
                    <a:pt x="179375" y="64663"/>
                  </a:lnTo>
                  <a:lnTo>
                    <a:pt x="169509" y="66311"/>
                  </a:lnTo>
                  <a:lnTo>
                    <a:pt x="160190" y="67410"/>
                  </a:lnTo>
                  <a:lnTo>
                    <a:pt x="150871" y="67959"/>
                  </a:lnTo>
                  <a:lnTo>
                    <a:pt x="141552" y="68507"/>
                  </a:lnTo>
                  <a:lnTo>
                    <a:pt x="133330" y="67959"/>
                  </a:lnTo>
                  <a:lnTo>
                    <a:pt x="125657" y="67410"/>
                  </a:lnTo>
                  <a:lnTo>
                    <a:pt x="110308" y="65762"/>
                  </a:lnTo>
                  <a:lnTo>
                    <a:pt x="95509" y="62467"/>
                  </a:lnTo>
                  <a:lnTo>
                    <a:pt x="81257" y="58072"/>
                  </a:lnTo>
                  <a:lnTo>
                    <a:pt x="66456" y="52031"/>
                  </a:lnTo>
                  <a:lnTo>
                    <a:pt x="52753" y="45442"/>
                  </a:lnTo>
                  <a:lnTo>
                    <a:pt x="40146" y="37751"/>
                  </a:lnTo>
                  <a:lnTo>
                    <a:pt x="28088" y="28415"/>
                  </a:lnTo>
                  <a:lnTo>
                    <a:pt x="16576" y="18530"/>
                  </a:lnTo>
                  <a:lnTo>
                    <a:pt x="6162" y="754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任意多边形 20"/>
            <p:cNvSpPr/>
            <p:nvPr/>
          </p:nvSpPr>
          <p:spPr>
            <a:xfrm>
              <a:off x="5459952" y="3575542"/>
              <a:ext cx="323507" cy="254740"/>
            </a:xfrm>
            <a:custGeom>
              <a:avLst/>
              <a:gdLst>
                <a:gd name="connsiteX0" fmla="*/ 292147 w 323507"/>
                <a:gd name="connsiteY0" fmla="*/ 0 h 254740"/>
                <a:gd name="connsiteX1" fmla="*/ 295447 w 323507"/>
                <a:gd name="connsiteY1" fmla="*/ 550 h 254740"/>
                <a:gd name="connsiteX2" fmla="*/ 299299 w 323507"/>
                <a:gd name="connsiteY2" fmla="*/ 1099 h 254740"/>
                <a:gd name="connsiteX3" fmla="*/ 302601 w 323507"/>
                <a:gd name="connsiteY3" fmla="*/ 2200 h 254740"/>
                <a:gd name="connsiteX4" fmla="*/ 305352 w 323507"/>
                <a:gd name="connsiteY4" fmla="*/ 3851 h 254740"/>
                <a:gd name="connsiteX5" fmla="*/ 308652 w 323507"/>
                <a:gd name="connsiteY5" fmla="*/ 5501 h 254740"/>
                <a:gd name="connsiteX6" fmla="*/ 311403 w 323507"/>
                <a:gd name="connsiteY6" fmla="*/ 7152 h 254740"/>
                <a:gd name="connsiteX7" fmla="*/ 314705 w 323507"/>
                <a:gd name="connsiteY7" fmla="*/ 10453 h 254740"/>
                <a:gd name="connsiteX8" fmla="*/ 316905 w 323507"/>
                <a:gd name="connsiteY8" fmla="*/ 12654 h 254740"/>
                <a:gd name="connsiteX9" fmla="*/ 318556 w 323507"/>
                <a:gd name="connsiteY9" fmla="*/ 15405 h 254740"/>
                <a:gd name="connsiteX10" fmla="*/ 320207 w 323507"/>
                <a:gd name="connsiteY10" fmla="*/ 18705 h 254740"/>
                <a:gd name="connsiteX11" fmla="*/ 321856 w 323507"/>
                <a:gd name="connsiteY11" fmla="*/ 22008 h 254740"/>
                <a:gd name="connsiteX12" fmla="*/ 322956 w 323507"/>
                <a:gd name="connsiteY12" fmla="*/ 25309 h 254740"/>
                <a:gd name="connsiteX13" fmla="*/ 323507 w 323507"/>
                <a:gd name="connsiteY13" fmla="*/ 29710 h 254740"/>
                <a:gd name="connsiteX14" fmla="*/ 323507 w 323507"/>
                <a:gd name="connsiteY14" fmla="*/ 33561 h 254740"/>
                <a:gd name="connsiteX15" fmla="*/ 323507 w 323507"/>
                <a:gd name="connsiteY15" fmla="*/ 214025 h 254740"/>
                <a:gd name="connsiteX16" fmla="*/ 323507 w 323507"/>
                <a:gd name="connsiteY16" fmla="*/ 217876 h 254740"/>
                <a:gd name="connsiteX17" fmla="*/ 322956 w 323507"/>
                <a:gd name="connsiteY17" fmla="*/ 221727 h 254740"/>
                <a:gd name="connsiteX18" fmla="*/ 321856 w 323507"/>
                <a:gd name="connsiteY18" fmla="*/ 225580 h 254740"/>
                <a:gd name="connsiteX19" fmla="*/ 320756 w 323507"/>
                <a:gd name="connsiteY19" fmla="*/ 229431 h 254740"/>
                <a:gd name="connsiteX20" fmla="*/ 319105 w 323507"/>
                <a:gd name="connsiteY20" fmla="*/ 233282 h 254740"/>
                <a:gd name="connsiteX21" fmla="*/ 316905 w 323507"/>
                <a:gd name="connsiteY21" fmla="*/ 236583 h 254740"/>
                <a:gd name="connsiteX22" fmla="*/ 314705 w 323507"/>
                <a:gd name="connsiteY22" fmla="*/ 239884 h 254740"/>
                <a:gd name="connsiteX23" fmla="*/ 311403 w 323507"/>
                <a:gd name="connsiteY23" fmla="*/ 242636 h 254740"/>
                <a:gd name="connsiteX24" fmla="*/ 308652 w 323507"/>
                <a:gd name="connsiteY24" fmla="*/ 244836 h 254740"/>
                <a:gd name="connsiteX25" fmla="*/ 305901 w 323507"/>
                <a:gd name="connsiteY25" fmla="*/ 247037 h 254740"/>
                <a:gd name="connsiteX26" fmla="*/ 302601 w 323507"/>
                <a:gd name="connsiteY26" fmla="*/ 249237 h 254740"/>
                <a:gd name="connsiteX27" fmla="*/ 299299 w 323507"/>
                <a:gd name="connsiteY27" fmla="*/ 250889 h 254740"/>
                <a:gd name="connsiteX28" fmla="*/ 295447 w 323507"/>
                <a:gd name="connsiteY28" fmla="*/ 252538 h 254740"/>
                <a:gd name="connsiteX29" fmla="*/ 291047 w 323507"/>
                <a:gd name="connsiteY29" fmla="*/ 253639 h 254740"/>
                <a:gd name="connsiteX30" fmla="*/ 287196 w 323507"/>
                <a:gd name="connsiteY30" fmla="*/ 254189 h 254740"/>
                <a:gd name="connsiteX31" fmla="*/ 283345 w 323507"/>
                <a:gd name="connsiteY31" fmla="*/ 254740 h 254740"/>
                <a:gd name="connsiteX32" fmla="*/ 40163 w 323507"/>
                <a:gd name="connsiteY32" fmla="*/ 254740 h 254740"/>
                <a:gd name="connsiteX33" fmla="*/ 36312 w 323507"/>
                <a:gd name="connsiteY33" fmla="*/ 254189 h 254740"/>
                <a:gd name="connsiteX34" fmla="*/ 32461 w 323507"/>
                <a:gd name="connsiteY34" fmla="*/ 253639 h 254740"/>
                <a:gd name="connsiteX35" fmla="*/ 28609 w 323507"/>
                <a:gd name="connsiteY35" fmla="*/ 252538 h 254740"/>
                <a:gd name="connsiteX36" fmla="*/ 24209 w 323507"/>
                <a:gd name="connsiteY36" fmla="*/ 250889 h 254740"/>
                <a:gd name="connsiteX37" fmla="*/ 20907 w 323507"/>
                <a:gd name="connsiteY37" fmla="*/ 249237 h 254740"/>
                <a:gd name="connsiteX38" fmla="*/ 17607 w 323507"/>
                <a:gd name="connsiteY38" fmla="*/ 247037 h 254740"/>
                <a:gd name="connsiteX39" fmla="*/ 14856 w 323507"/>
                <a:gd name="connsiteY39" fmla="*/ 244836 h 254740"/>
                <a:gd name="connsiteX40" fmla="*/ 12105 w 323507"/>
                <a:gd name="connsiteY40" fmla="*/ 242636 h 254740"/>
                <a:gd name="connsiteX41" fmla="*/ 9353 w 323507"/>
                <a:gd name="connsiteY41" fmla="*/ 239884 h 254740"/>
                <a:gd name="connsiteX42" fmla="*/ 7153 w 323507"/>
                <a:gd name="connsiteY42" fmla="*/ 236583 h 254740"/>
                <a:gd name="connsiteX43" fmla="*/ 4402 w 323507"/>
                <a:gd name="connsiteY43" fmla="*/ 233282 h 254740"/>
                <a:gd name="connsiteX44" fmla="*/ 2751 w 323507"/>
                <a:gd name="connsiteY44" fmla="*/ 229431 h 254740"/>
                <a:gd name="connsiteX45" fmla="*/ 1651 w 323507"/>
                <a:gd name="connsiteY45" fmla="*/ 225580 h 254740"/>
                <a:gd name="connsiteX46" fmla="*/ 551 w 323507"/>
                <a:gd name="connsiteY46" fmla="*/ 221727 h 254740"/>
                <a:gd name="connsiteX47" fmla="*/ 0 w 323507"/>
                <a:gd name="connsiteY47" fmla="*/ 217876 h 254740"/>
                <a:gd name="connsiteX48" fmla="*/ 0 w 323507"/>
                <a:gd name="connsiteY48" fmla="*/ 214025 h 254740"/>
                <a:gd name="connsiteX49" fmla="*/ 0 w 323507"/>
                <a:gd name="connsiteY49" fmla="*/ 101235 h 254740"/>
                <a:gd name="connsiteX50" fmla="*/ 0 w 323507"/>
                <a:gd name="connsiteY50" fmla="*/ 97384 h 254740"/>
                <a:gd name="connsiteX51" fmla="*/ 551 w 323507"/>
                <a:gd name="connsiteY51" fmla="*/ 92982 h 254740"/>
                <a:gd name="connsiteX52" fmla="*/ 1651 w 323507"/>
                <a:gd name="connsiteY52" fmla="*/ 88580 h 254740"/>
                <a:gd name="connsiteX53" fmla="*/ 2751 w 323507"/>
                <a:gd name="connsiteY53" fmla="*/ 84179 h 254740"/>
                <a:gd name="connsiteX54" fmla="*/ 4402 w 323507"/>
                <a:gd name="connsiteY54" fmla="*/ 80878 h 254740"/>
                <a:gd name="connsiteX55" fmla="*/ 6602 w 323507"/>
                <a:gd name="connsiteY55" fmla="*/ 77027 h 254740"/>
                <a:gd name="connsiteX56" fmla="*/ 8803 w 323507"/>
                <a:gd name="connsiteY56" fmla="*/ 73726 h 254740"/>
                <a:gd name="connsiteX57" fmla="*/ 11004 w 323507"/>
                <a:gd name="connsiteY57" fmla="*/ 70424 h 254740"/>
                <a:gd name="connsiteX58" fmla="*/ 13754 w 323507"/>
                <a:gd name="connsiteY58" fmla="*/ 66572 h 254740"/>
                <a:gd name="connsiteX59" fmla="*/ 17056 w 323507"/>
                <a:gd name="connsiteY59" fmla="*/ 63822 h 254740"/>
                <a:gd name="connsiteX60" fmla="*/ 19807 w 323507"/>
                <a:gd name="connsiteY60" fmla="*/ 61072 h 254740"/>
                <a:gd name="connsiteX61" fmla="*/ 23658 w 323507"/>
                <a:gd name="connsiteY61" fmla="*/ 58870 h 254740"/>
                <a:gd name="connsiteX62" fmla="*/ 27509 w 323507"/>
                <a:gd name="connsiteY62" fmla="*/ 57219 h 254740"/>
                <a:gd name="connsiteX63" fmla="*/ 31360 w 323507"/>
                <a:gd name="connsiteY63" fmla="*/ 55019 h 254740"/>
                <a:gd name="connsiteX64" fmla="*/ 35212 w 323507"/>
                <a:gd name="connsiteY64" fmla="*/ 53918 h 254740"/>
                <a:gd name="connsiteX65" fmla="*/ 39614 w 323507"/>
                <a:gd name="connsiteY65" fmla="*/ 52819 h 254740"/>
                <a:gd name="connsiteX66" fmla="*/ 283894 w 323507"/>
                <a:gd name="connsiteY66" fmla="*/ 1099 h 254740"/>
                <a:gd name="connsiteX67" fmla="*/ 287745 w 323507"/>
                <a:gd name="connsiteY67" fmla="*/ 550 h 254740"/>
                <a:gd name="connsiteX68" fmla="*/ 292147 w 323507"/>
                <a:gd name="connsiteY68" fmla="*/ 0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23507" h="254740">
                  <a:moveTo>
                    <a:pt x="292147" y="0"/>
                  </a:moveTo>
                  <a:lnTo>
                    <a:pt x="295447" y="550"/>
                  </a:lnTo>
                  <a:lnTo>
                    <a:pt x="299299" y="1099"/>
                  </a:lnTo>
                  <a:lnTo>
                    <a:pt x="302601" y="2200"/>
                  </a:lnTo>
                  <a:lnTo>
                    <a:pt x="305352" y="3851"/>
                  </a:lnTo>
                  <a:lnTo>
                    <a:pt x="308652" y="5501"/>
                  </a:lnTo>
                  <a:lnTo>
                    <a:pt x="311403" y="7152"/>
                  </a:lnTo>
                  <a:lnTo>
                    <a:pt x="314705" y="10453"/>
                  </a:lnTo>
                  <a:lnTo>
                    <a:pt x="316905" y="12654"/>
                  </a:lnTo>
                  <a:lnTo>
                    <a:pt x="318556" y="15405"/>
                  </a:lnTo>
                  <a:lnTo>
                    <a:pt x="320207" y="18705"/>
                  </a:lnTo>
                  <a:lnTo>
                    <a:pt x="321856" y="22008"/>
                  </a:lnTo>
                  <a:lnTo>
                    <a:pt x="322956" y="25309"/>
                  </a:lnTo>
                  <a:lnTo>
                    <a:pt x="323507" y="29710"/>
                  </a:lnTo>
                  <a:lnTo>
                    <a:pt x="323507" y="33561"/>
                  </a:lnTo>
                  <a:lnTo>
                    <a:pt x="323507" y="214025"/>
                  </a:lnTo>
                  <a:lnTo>
                    <a:pt x="323507" y="217876"/>
                  </a:lnTo>
                  <a:lnTo>
                    <a:pt x="322956" y="221727"/>
                  </a:lnTo>
                  <a:lnTo>
                    <a:pt x="321856" y="225580"/>
                  </a:lnTo>
                  <a:lnTo>
                    <a:pt x="320756" y="229431"/>
                  </a:lnTo>
                  <a:lnTo>
                    <a:pt x="319105" y="233282"/>
                  </a:lnTo>
                  <a:lnTo>
                    <a:pt x="316905" y="236583"/>
                  </a:lnTo>
                  <a:lnTo>
                    <a:pt x="314705" y="239884"/>
                  </a:lnTo>
                  <a:lnTo>
                    <a:pt x="311403" y="242636"/>
                  </a:lnTo>
                  <a:lnTo>
                    <a:pt x="308652" y="244836"/>
                  </a:lnTo>
                  <a:lnTo>
                    <a:pt x="305901" y="247037"/>
                  </a:lnTo>
                  <a:lnTo>
                    <a:pt x="302601" y="249237"/>
                  </a:lnTo>
                  <a:lnTo>
                    <a:pt x="299299" y="250889"/>
                  </a:lnTo>
                  <a:lnTo>
                    <a:pt x="295447" y="252538"/>
                  </a:lnTo>
                  <a:lnTo>
                    <a:pt x="291047" y="253639"/>
                  </a:lnTo>
                  <a:lnTo>
                    <a:pt x="287196" y="254189"/>
                  </a:lnTo>
                  <a:lnTo>
                    <a:pt x="283345" y="254740"/>
                  </a:lnTo>
                  <a:lnTo>
                    <a:pt x="40163" y="254740"/>
                  </a:lnTo>
                  <a:lnTo>
                    <a:pt x="36312" y="254189"/>
                  </a:lnTo>
                  <a:lnTo>
                    <a:pt x="32461" y="253639"/>
                  </a:lnTo>
                  <a:lnTo>
                    <a:pt x="28609" y="252538"/>
                  </a:lnTo>
                  <a:lnTo>
                    <a:pt x="24209" y="250889"/>
                  </a:lnTo>
                  <a:lnTo>
                    <a:pt x="20907" y="249237"/>
                  </a:lnTo>
                  <a:lnTo>
                    <a:pt x="17607" y="247037"/>
                  </a:lnTo>
                  <a:lnTo>
                    <a:pt x="14856" y="244836"/>
                  </a:lnTo>
                  <a:lnTo>
                    <a:pt x="12105" y="242636"/>
                  </a:lnTo>
                  <a:lnTo>
                    <a:pt x="9353" y="239884"/>
                  </a:lnTo>
                  <a:lnTo>
                    <a:pt x="7153" y="236583"/>
                  </a:lnTo>
                  <a:lnTo>
                    <a:pt x="4402" y="233282"/>
                  </a:lnTo>
                  <a:lnTo>
                    <a:pt x="2751" y="229431"/>
                  </a:lnTo>
                  <a:lnTo>
                    <a:pt x="1651" y="225580"/>
                  </a:lnTo>
                  <a:lnTo>
                    <a:pt x="551" y="221727"/>
                  </a:lnTo>
                  <a:lnTo>
                    <a:pt x="0" y="217876"/>
                  </a:lnTo>
                  <a:lnTo>
                    <a:pt x="0" y="214025"/>
                  </a:lnTo>
                  <a:lnTo>
                    <a:pt x="0" y="101235"/>
                  </a:lnTo>
                  <a:lnTo>
                    <a:pt x="0" y="97384"/>
                  </a:lnTo>
                  <a:lnTo>
                    <a:pt x="551" y="92982"/>
                  </a:lnTo>
                  <a:lnTo>
                    <a:pt x="1651" y="88580"/>
                  </a:lnTo>
                  <a:lnTo>
                    <a:pt x="2751" y="84179"/>
                  </a:lnTo>
                  <a:lnTo>
                    <a:pt x="4402" y="80878"/>
                  </a:lnTo>
                  <a:lnTo>
                    <a:pt x="6602" y="77027"/>
                  </a:lnTo>
                  <a:lnTo>
                    <a:pt x="8803" y="73726"/>
                  </a:lnTo>
                  <a:lnTo>
                    <a:pt x="11004" y="70424"/>
                  </a:lnTo>
                  <a:lnTo>
                    <a:pt x="13754" y="66572"/>
                  </a:lnTo>
                  <a:lnTo>
                    <a:pt x="17056" y="63822"/>
                  </a:lnTo>
                  <a:lnTo>
                    <a:pt x="19807" y="61072"/>
                  </a:lnTo>
                  <a:lnTo>
                    <a:pt x="23658" y="58870"/>
                  </a:lnTo>
                  <a:lnTo>
                    <a:pt x="27509" y="57219"/>
                  </a:lnTo>
                  <a:lnTo>
                    <a:pt x="31360" y="55019"/>
                  </a:lnTo>
                  <a:lnTo>
                    <a:pt x="35212" y="53918"/>
                  </a:lnTo>
                  <a:lnTo>
                    <a:pt x="39614" y="52819"/>
                  </a:lnTo>
                  <a:lnTo>
                    <a:pt x="283894" y="1099"/>
                  </a:lnTo>
                  <a:lnTo>
                    <a:pt x="287745" y="550"/>
                  </a:lnTo>
                  <a:lnTo>
                    <a:pt x="29214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任意多边形 19"/>
            <p:cNvSpPr/>
            <p:nvPr/>
          </p:nvSpPr>
          <p:spPr>
            <a:xfrm>
              <a:off x="5413345" y="3912455"/>
              <a:ext cx="642968" cy="597129"/>
            </a:xfrm>
            <a:custGeom>
              <a:avLst/>
              <a:gdLst>
                <a:gd name="connsiteX0" fmla="*/ 1646 w 642968"/>
                <a:gd name="connsiteY0" fmla="*/ 0 h 597129"/>
                <a:gd name="connsiteX1" fmla="*/ 642968 w 642968"/>
                <a:gd name="connsiteY1" fmla="*/ 0 h 597129"/>
                <a:gd name="connsiteX2" fmla="*/ 642968 w 642968"/>
                <a:gd name="connsiteY2" fmla="*/ 597129 h 597129"/>
                <a:gd name="connsiteX3" fmla="*/ 184309 w 642968"/>
                <a:gd name="connsiteY3" fmla="*/ 597129 h 597129"/>
                <a:gd name="connsiteX4" fmla="*/ 173887 w 642968"/>
                <a:gd name="connsiteY4" fmla="*/ 585667 h 597129"/>
                <a:gd name="connsiteX5" fmla="*/ 163464 w 642968"/>
                <a:gd name="connsiteY5" fmla="*/ 573660 h 597129"/>
                <a:gd name="connsiteX6" fmla="*/ 153591 w 642968"/>
                <a:gd name="connsiteY6" fmla="*/ 562198 h 597129"/>
                <a:gd name="connsiteX7" fmla="*/ 143718 w 642968"/>
                <a:gd name="connsiteY7" fmla="*/ 549644 h 597129"/>
                <a:gd name="connsiteX8" fmla="*/ 133843 w 642968"/>
                <a:gd name="connsiteY8" fmla="*/ 537090 h 597129"/>
                <a:gd name="connsiteX9" fmla="*/ 125066 w 642968"/>
                <a:gd name="connsiteY9" fmla="*/ 524535 h 597129"/>
                <a:gd name="connsiteX10" fmla="*/ 116290 w 642968"/>
                <a:gd name="connsiteY10" fmla="*/ 511436 h 597129"/>
                <a:gd name="connsiteX11" fmla="*/ 107513 w 642968"/>
                <a:gd name="connsiteY11" fmla="*/ 497791 h 597129"/>
                <a:gd name="connsiteX12" fmla="*/ 99286 w 642968"/>
                <a:gd name="connsiteY12" fmla="*/ 485237 h 597129"/>
                <a:gd name="connsiteX13" fmla="*/ 91057 w 642968"/>
                <a:gd name="connsiteY13" fmla="*/ 471045 h 597129"/>
                <a:gd name="connsiteX14" fmla="*/ 83377 w 642968"/>
                <a:gd name="connsiteY14" fmla="*/ 457399 h 597129"/>
                <a:gd name="connsiteX15" fmla="*/ 76246 w 642968"/>
                <a:gd name="connsiteY15" fmla="*/ 443754 h 597129"/>
                <a:gd name="connsiteX16" fmla="*/ 68568 w 642968"/>
                <a:gd name="connsiteY16" fmla="*/ 429562 h 597129"/>
                <a:gd name="connsiteX17" fmla="*/ 61985 w 642968"/>
                <a:gd name="connsiteY17" fmla="*/ 414825 h 597129"/>
                <a:gd name="connsiteX18" fmla="*/ 55951 w 642968"/>
                <a:gd name="connsiteY18" fmla="*/ 400634 h 597129"/>
                <a:gd name="connsiteX19" fmla="*/ 49369 w 642968"/>
                <a:gd name="connsiteY19" fmla="*/ 385897 h 597129"/>
                <a:gd name="connsiteX20" fmla="*/ 43883 w 642968"/>
                <a:gd name="connsiteY20" fmla="*/ 371160 h 597129"/>
                <a:gd name="connsiteX21" fmla="*/ 38398 w 642968"/>
                <a:gd name="connsiteY21" fmla="*/ 355876 h 597129"/>
                <a:gd name="connsiteX22" fmla="*/ 33460 w 642968"/>
                <a:gd name="connsiteY22" fmla="*/ 341139 h 597129"/>
                <a:gd name="connsiteX23" fmla="*/ 27975 w 642968"/>
                <a:gd name="connsiteY23" fmla="*/ 325857 h 597129"/>
                <a:gd name="connsiteX24" fmla="*/ 24136 w 642968"/>
                <a:gd name="connsiteY24" fmla="*/ 310028 h 597129"/>
                <a:gd name="connsiteX25" fmla="*/ 19748 w 642968"/>
                <a:gd name="connsiteY25" fmla="*/ 294198 h 597129"/>
                <a:gd name="connsiteX26" fmla="*/ 16456 w 642968"/>
                <a:gd name="connsiteY26" fmla="*/ 278916 h 597129"/>
                <a:gd name="connsiteX27" fmla="*/ 13165 w 642968"/>
                <a:gd name="connsiteY27" fmla="*/ 262540 h 597129"/>
                <a:gd name="connsiteX28" fmla="*/ 9873 w 642968"/>
                <a:gd name="connsiteY28" fmla="*/ 246713 h 597129"/>
                <a:gd name="connsiteX29" fmla="*/ 7131 w 642968"/>
                <a:gd name="connsiteY29" fmla="*/ 230337 h 597129"/>
                <a:gd name="connsiteX30" fmla="*/ 4937 w 642968"/>
                <a:gd name="connsiteY30" fmla="*/ 213962 h 597129"/>
                <a:gd name="connsiteX31" fmla="*/ 3292 w 642968"/>
                <a:gd name="connsiteY31" fmla="*/ 197588 h 597129"/>
                <a:gd name="connsiteX32" fmla="*/ 2195 w 642968"/>
                <a:gd name="connsiteY32" fmla="*/ 181214 h 597129"/>
                <a:gd name="connsiteX33" fmla="*/ 1097 w 642968"/>
                <a:gd name="connsiteY33" fmla="*/ 164292 h 597129"/>
                <a:gd name="connsiteX34" fmla="*/ 549 w 642968"/>
                <a:gd name="connsiteY34" fmla="*/ 147373 h 597129"/>
                <a:gd name="connsiteX35" fmla="*/ 0 w 642968"/>
                <a:gd name="connsiteY35" fmla="*/ 130451 h 597129"/>
                <a:gd name="connsiteX36" fmla="*/ 549 w 642968"/>
                <a:gd name="connsiteY36" fmla="*/ 63316 h 597129"/>
                <a:gd name="connsiteX37" fmla="*/ 1646 w 642968"/>
                <a:gd name="connsiteY37" fmla="*/ 0 h 59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2968" h="597129">
                  <a:moveTo>
                    <a:pt x="1646" y="0"/>
                  </a:moveTo>
                  <a:lnTo>
                    <a:pt x="642968" y="0"/>
                  </a:lnTo>
                  <a:lnTo>
                    <a:pt x="642968" y="597129"/>
                  </a:lnTo>
                  <a:lnTo>
                    <a:pt x="184309" y="597129"/>
                  </a:lnTo>
                  <a:lnTo>
                    <a:pt x="173887" y="585667"/>
                  </a:lnTo>
                  <a:lnTo>
                    <a:pt x="163464" y="573660"/>
                  </a:lnTo>
                  <a:lnTo>
                    <a:pt x="153591" y="562198"/>
                  </a:lnTo>
                  <a:lnTo>
                    <a:pt x="143718" y="549644"/>
                  </a:lnTo>
                  <a:lnTo>
                    <a:pt x="133843" y="537090"/>
                  </a:lnTo>
                  <a:lnTo>
                    <a:pt x="125066" y="524535"/>
                  </a:lnTo>
                  <a:lnTo>
                    <a:pt x="116290" y="511436"/>
                  </a:lnTo>
                  <a:lnTo>
                    <a:pt x="107513" y="497791"/>
                  </a:lnTo>
                  <a:lnTo>
                    <a:pt x="99286" y="485237"/>
                  </a:lnTo>
                  <a:lnTo>
                    <a:pt x="91057" y="471045"/>
                  </a:lnTo>
                  <a:lnTo>
                    <a:pt x="83377" y="457399"/>
                  </a:lnTo>
                  <a:lnTo>
                    <a:pt x="76246" y="443754"/>
                  </a:lnTo>
                  <a:lnTo>
                    <a:pt x="68568" y="429562"/>
                  </a:lnTo>
                  <a:lnTo>
                    <a:pt x="61985" y="414825"/>
                  </a:lnTo>
                  <a:lnTo>
                    <a:pt x="55951" y="400634"/>
                  </a:lnTo>
                  <a:lnTo>
                    <a:pt x="49369" y="385897"/>
                  </a:lnTo>
                  <a:lnTo>
                    <a:pt x="43883" y="371160"/>
                  </a:lnTo>
                  <a:lnTo>
                    <a:pt x="38398" y="355876"/>
                  </a:lnTo>
                  <a:lnTo>
                    <a:pt x="33460" y="341139"/>
                  </a:lnTo>
                  <a:lnTo>
                    <a:pt x="27975" y="325857"/>
                  </a:lnTo>
                  <a:lnTo>
                    <a:pt x="24136" y="310028"/>
                  </a:lnTo>
                  <a:lnTo>
                    <a:pt x="19748" y="294198"/>
                  </a:lnTo>
                  <a:lnTo>
                    <a:pt x="16456" y="278916"/>
                  </a:lnTo>
                  <a:lnTo>
                    <a:pt x="13165" y="262540"/>
                  </a:lnTo>
                  <a:lnTo>
                    <a:pt x="9873" y="246713"/>
                  </a:lnTo>
                  <a:lnTo>
                    <a:pt x="7131" y="230337"/>
                  </a:lnTo>
                  <a:lnTo>
                    <a:pt x="4937" y="213962"/>
                  </a:lnTo>
                  <a:lnTo>
                    <a:pt x="3292" y="197588"/>
                  </a:lnTo>
                  <a:lnTo>
                    <a:pt x="2195" y="181214"/>
                  </a:lnTo>
                  <a:lnTo>
                    <a:pt x="1097" y="164292"/>
                  </a:lnTo>
                  <a:lnTo>
                    <a:pt x="549" y="147373"/>
                  </a:lnTo>
                  <a:lnTo>
                    <a:pt x="0" y="130451"/>
                  </a:lnTo>
                  <a:lnTo>
                    <a:pt x="549" y="63316"/>
                  </a:lnTo>
                  <a:lnTo>
                    <a:pt x="164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任意多边形 16"/>
            <p:cNvSpPr/>
            <p:nvPr/>
          </p:nvSpPr>
          <p:spPr>
            <a:xfrm>
              <a:off x="5605257" y="4591758"/>
              <a:ext cx="451057" cy="191739"/>
            </a:xfrm>
            <a:custGeom>
              <a:avLst/>
              <a:gdLst>
                <a:gd name="connsiteX0" fmla="*/ 94364 w 451057"/>
                <a:gd name="connsiteY0" fmla="*/ 0 h 191739"/>
                <a:gd name="connsiteX1" fmla="*/ 451057 w 451057"/>
                <a:gd name="connsiteY1" fmla="*/ 0 h 191739"/>
                <a:gd name="connsiteX2" fmla="*/ 451057 w 451057"/>
                <a:gd name="connsiteY2" fmla="*/ 191739 h 191739"/>
                <a:gd name="connsiteX3" fmla="*/ 94364 w 451057"/>
                <a:gd name="connsiteY3" fmla="*/ 191739 h 191739"/>
                <a:gd name="connsiteX4" fmla="*/ 84488 w 451057"/>
                <a:gd name="connsiteY4" fmla="*/ 191196 h 191739"/>
                <a:gd name="connsiteX5" fmla="*/ 75709 w 451057"/>
                <a:gd name="connsiteY5" fmla="*/ 189560 h 191739"/>
                <a:gd name="connsiteX6" fmla="*/ 66933 w 451057"/>
                <a:gd name="connsiteY6" fmla="*/ 187382 h 191739"/>
                <a:gd name="connsiteX7" fmla="*/ 57605 w 451057"/>
                <a:gd name="connsiteY7" fmla="*/ 183569 h 191739"/>
                <a:gd name="connsiteX8" fmla="*/ 49376 w 451057"/>
                <a:gd name="connsiteY8" fmla="*/ 179756 h 191739"/>
                <a:gd name="connsiteX9" fmla="*/ 41695 w 451057"/>
                <a:gd name="connsiteY9" fmla="*/ 175398 h 191739"/>
                <a:gd name="connsiteX10" fmla="*/ 34564 w 451057"/>
                <a:gd name="connsiteY10" fmla="*/ 169950 h 191739"/>
                <a:gd name="connsiteX11" fmla="*/ 27981 w 451057"/>
                <a:gd name="connsiteY11" fmla="*/ 163414 h 191739"/>
                <a:gd name="connsiteX12" fmla="*/ 21396 w 451057"/>
                <a:gd name="connsiteY12" fmla="*/ 156879 h 191739"/>
                <a:gd name="connsiteX13" fmla="*/ 15911 w 451057"/>
                <a:gd name="connsiteY13" fmla="*/ 149252 h 191739"/>
                <a:gd name="connsiteX14" fmla="*/ 11521 w 451057"/>
                <a:gd name="connsiteY14" fmla="*/ 141082 h 191739"/>
                <a:gd name="connsiteX15" fmla="*/ 7680 w 451057"/>
                <a:gd name="connsiteY15" fmla="*/ 132911 h 191739"/>
                <a:gd name="connsiteX16" fmla="*/ 3841 w 451057"/>
                <a:gd name="connsiteY16" fmla="*/ 124195 h 191739"/>
                <a:gd name="connsiteX17" fmla="*/ 1646 w 451057"/>
                <a:gd name="connsiteY17" fmla="*/ 114935 h 191739"/>
                <a:gd name="connsiteX18" fmla="*/ 0 w 451057"/>
                <a:gd name="connsiteY18" fmla="*/ 105675 h 191739"/>
                <a:gd name="connsiteX19" fmla="*/ 0 w 451057"/>
                <a:gd name="connsiteY19" fmla="*/ 95871 h 191739"/>
                <a:gd name="connsiteX20" fmla="*/ 0 w 451057"/>
                <a:gd name="connsiteY20" fmla="*/ 86065 h 191739"/>
                <a:gd name="connsiteX21" fmla="*/ 1646 w 451057"/>
                <a:gd name="connsiteY21" fmla="*/ 76261 h 191739"/>
                <a:gd name="connsiteX22" fmla="*/ 3841 w 451057"/>
                <a:gd name="connsiteY22" fmla="*/ 67546 h 191739"/>
                <a:gd name="connsiteX23" fmla="*/ 7680 w 451057"/>
                <a:gd name="connsiteY23" fmla="*/ 58285 h 191739"/>
                <a:gd name="connsiteX24" fmla="*/ 11521 w 451057"/>
                <a:gd name="connsiteY24" fmla="*/ 50114 h 191739"/>
                <a:gd name="connsiteX25" fmla="*/ 15911 w 451057"/>
                <a:gd name="connsiteY25" fmla="*/ 41944 h 191739"/>
                <a:gd name="connsiteX26" fmla="*/ 21396 w 451057"/>
                <a:gd name="connsiteY26" fmla="*/ 34863 h 191739"/>
                <a:gd name="connsiteX27" fmla="*/ 27981 w 451057"/>
                <a:gd name="connsiteY27" fmla="*/ 28325 h 191739"/>
                <a:gd name="connsiteX28" fmla="*/ 34564 w 451057"/>
                <a:gd name="connsiteY28" fmla="*/ 21789 h 191739"/>
                <a:gd name="connsiteX29" fmla="*/ 41695 w 451057"/>
                <a:gd name="connsiteY29" fmla="*/ 16342 h 191739"/>
                <a:gd name="connsiteX30" fmla="*/ 49376 w 451057"/>
                <a:gd name="connsiteY30" fmla="*/ 11440 h 191739"/>
                <a:gd name="connsiteX31" fmla="*/ 57605 w 451057"/>
                <a:gd name="connsiteY31" fmla="*/ 7627 h 191739"/>
                <a:gd name="connsiteX32" fmla="*/ 66933 w 451057"/>
                <a:gd name="connsiteY32" fmla="*/ 3814 h 191739"/>
                <a:gd name="connsiteX33" fmla="*/ 75709 w 451057"/>
                <a:gd name="connsiteY33" fmla="*/ 1634 h 191739"/>
                <a:gd name="connsiteX34" fmla="*/ 84488 w 451057"/>
                <a:gd name="connsiteY34" fmla="*/ 546 h 191739"/>
                <a:gd name="connsiteX35" fmla="*/ 94364 w 451057"/>
                <a:gd name="connsiteY35" fmla="*/ 0 h 19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1057" h="191739">
                  <a:moveTo>
                    <a:pt x="94364" y="0"/>
                  </a:moveTo>
                  <a:lnTo>
                    <a:pt x="451057" y="0"/>
                  </a:lnTo>
                  <a:lnTo>
                    <a:pt x="451057" y="191739"/>
                  </a:lnTo>
                  <a:lnTo>
                    <a:pt x="94364" y="191739"/>
                  </a:lnTo>
                  <a:lnTo>
                    <a:pt x="84488" y="191196"/>
                  </a:lnTo>
                  <a:lnTo>
                    <a:pt x="75709" y="189560"/>
                  </a:lnTo>
                  <a:lnTo>
                    <a:pt x="66933" y="187382"/>
                  </a:lnTo>
                  <a:lnTo>
                    <a:pt x="57605" y="183569"/>
                  </a:lnTo>
                  <a:lnTo>
                    <a:pt x="49376" y="179756"/>
                  </a:lnTo>
                  <a:lnTo>
                    <a:pt x="41695" y="175398"/>
                  </a:lnTo>
                  <a:lnTo>
                    <a:pt x="34564" y="169950"/>
                  </a:lnTo>
                  <a:lnTo>
                    <a:pt x="27981" y="163414"/>
                  </a:lnTo>
                  <a:lnTo>
                    <a:pt x="21396" y="156879"/>
                  </a:lnTo>
                  <a:lnTo>
                    <a:pt x="15911" y="149252"/>
                  </a:lnTo>
                  <a:lnTo>
                    <a:pt x="11521" y="141082"/>
                  </a:lnTo>
                  <a:lnTo>
                    <a:pt x="7680" y="132911"/>
                  </a:lnTo>
                  <a:lnTo>
                    <a:pt x="3841" y="124195"/>
                  </a:lnTo>
                  <a:lnTo>
                    <a:pt x="1646" y="114935"/>
                  </a:lnTo>
                  <a:lnTo>
                    <a:pt x="0" y="105675"/>
                  </a:lnTo>
                  <a:lnTo>
                    <a:pt x="0" y="95871"/>
                  </a:lnTo>
                  <a:lnTo>
                    <a:pt x="0" y="86065"/>
                  </a:lnTo>
                  <a:lnTo>
                    <a:pt x="1646" y="76261"/>
                  </a:lnTo>
                  <a:lnTo>
                    <a:pt x="3841" y="67546"/>
                  </a:lnTo>
                  <a:lnTo>
                    <a:pt x="7680" y="58285"/>
                  </a:lnTo>
                  <a:lnTo>
                    <a:pt x="11521" y="50114"/>
                  </a:lnTo>
                  <a:lnTo>
                    <a:pt x="15911" y="41944"/>
                  </a:lnTo>
                  <a:lnTo>
                    <a:pt x="21396" y="34863"/>
                  </a:lnTo>
                  <a:lnTo>
                    <a:pt x="27981" y="28325"/>
                  </a:lnTo>
                  <a:lnTo>
                    <a:pt x="34564" y="21789"/>
                  </a:lnTo>
                  <a:lnTo>
                    <a:pt x="41695" y="16342"/>
                  </a:lnTo>
                  <a:lnTo>
                    <a:pt x="49376" y="11440"/>
                  </a:lnTo>
                  <a:lnTo>
                    <a:pt x="57605" y="7627"/>
                  </a:lnTo>
                  <a:lnTo>
                    <a:pt x="66933" y="3814"/>
                  </a:lnTo>
                  <a:lnTo>
                    <a:pt x="75709" y="1634"/>
                  </a:lnTo>
                  <a:lnTo>
                    <a:pt x="84488" y="546"/>
                  </a:lnTo>
                  <a:lnTo>
                    <a:pt x="9436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任意多边形 13"/>
            <p:cNvSpPr/>
            <p:nvPr/>
          </p:nvSpPr>
          <p:spPr>
            <a:xfrm>
              <a:off x="5605257" y="4846498"/>
              <a:ext cx="451057" cy="191739"/>
            </a:xfrm>
            <a:custGeom>
              <a:avLst/>
              <a:gdLst>
                <a:gd name="connsiteX0" fmla="*/ 94364 w 451057"/>
                <a:gd name="connsiteY0" fmla="*/ 0 h 191739"/>
                <a:gd name="connsiteX1" fmla="*/ 451057 w 451057"/>
                <a:gd name="connsiteY1" fmla="*/ 0 h 191739"/>
                <a:gd name="connsiteX2" fmla="*/ 451057 w 451057"/>
                <a:gd name="connsiteY2" fmla="*/ 191739 h 191739"/>
                <a:gd name="connsiteX3" fmla="*/ 94364 w 451057"/>
                <a:gd name="connsiteY3" fmla="*/ 191739 h 191739"/>
                <a:gd name="connsiteX4" fmla="*/ 84488 w 451057"/>
                <a:gd name="connsiteY4" fmla="*/ 191194 h 191739"/>
                <a:gd name="connsiteX5" fmla="*/ 75709 w 451057"/>
                <a:gd name="connsiteY5" fmla="*/ 190100 h 191739"/>
                <a:gd name="connsiteX6" fmla="*/ 66933 w 451057"/>
                <a:gd name="connsiteY6" fmla="*/ 187368 h 191739"/>
                <a:gd name="connsiteX7" fmla="*/ 57605 w 451057"/>
                <a:gd name="connsiteY7" fmla="*/ 184639 h 191739"/>
                <a:gd name="connsiteX8" fmla="*/ 49376 w 451057"/>
                <a:gd name="connsiteY8" fmla="*/ 180268 h 191739"/>
                <a:gd name="connsiteX9" fmla="*/ 41695 w 451057"/>
                <a:gd name="connsiteY9" fmla="*/ 175898 h 191739"/>
                <a:gd name="connsiteX10" fmla="*/ 34564 w 451057"/>
                <a:gd name="connsiteY10" fmla="*/ 169888 h 191739"/>
                <a:gd name="connsiteX11" fmla="*/ 27981 w 451057"/>
                <a:gd name="connsiteY11" fmla="*/ 163880 h 191739"/>
                <a:gd name="connsiteX12" fmla="*/ 21396 w 451057"/>
                <a:gd name="connsiteY12" fmla="*/ 157325 h 191739"/>
                <a:gd name="connsiteX13" fmla="*/ 15911 w 451057"/>
                <a:gd name="connsiteY13" fmla="*/ 149676 h 191739"/>
                <a:gd name="connsiteX14" fmla="*/ 11521 w 451057"/>
                <a:gd name="connsiteY14" fmla="*/ 142029 h 191739"/>
                <a:gd name="connsiteX15" fmla="*/ 7680 w 451057"/>
                <a:gd name="connsiteY15" fmla="*/ 133290 h 191739"/>
                <a:gd name="connsiteX16" fmla="*/ 3841 w 451057"/>
                <a:gd name="connsiteY16" fmla="*/ 124549 h 191739"/>
                <a:gd name="connsiteX17" fmla="*/ 1646 w 451057"/>
                <a:gd name="connsiteY17" fmla="*/ 115262 h 191739"/>
                <a:gd name="connsiteX18" fmla="*/ 0 w 451057"/>
                <a:gd name="connsiteY18" fmla="*/ 105429 h 191739"/>
                <a:gd name="connsiteX19" fmla="*/ 0 w 451057"/>
                <a:gd name="connsiteY19" fmla="*/ 96143 h 191739"/>
                <a:gd name="connsiteX20" fmla="*/ 0 w 451057"/>
                <a:gd name="connsiteY20" fmla="*/ 85764 h 191739"/>
                <a:gd name="connsiteX21" fmla="*/ 1646 w 451057"/>
                <a:gd name="connsiteY21" fmla="*/ 76478 h 191739"/>
                <a:gd name="connsiteX22" fmla="*/ 3841 w 451057"/>
                <a:gd name="connsiteY22" fmla="*/ 67190 h 191739"/>
                <a:gd name="connsiteX23" fmla="*/ 7680 w 451057"/>
                <a:gd name="connsiteY23" fmla="*/ 58451 h 191739"/>
                <a:gd name="connsiteX24" fmla="*/ 11521 w 451057"/>
                <a:gd name="connsiteY24" fmla="*/ 49710 h 191739"/>
                <a:gd name="connsiteX25" fmla="*/ 15911 w 451057"/>
                <a:gd name="connsiteY25" fmla="*/ 42063 h 191739"/>
                <a:gd name="connsiteX26" fmla="*/ 21396 w 451057"/>
                <a:gd name="connsiteY26" fmla="*/ 34961 h 191739"/>
                <a:gd name="connsiteX27" fmla="*/ 27981 w 451057"/>
                <a:gd name="connsiteY27" fmla="*/ 27861 h 191739"/>
                <a:gd name="connsiteX28" fmla="*/ 34564 w 451057"/>
                <a:gd name="connsiteY28" fmla="*/ 21851 h 191739"/>
                <a:gd name="connsiteX29" fmla="*/ 41695 w 451057"/>
                <a:gd name="connsiteY29" fmla="*/ 16388 h 191739"/>
                <a:gd name="connsiteX30" fmla="*/ 49376 w 451057"/>
                <a:gd name="connsiteY30" fmla="*/ 10925 h 191739"/>
                <a:gd name="connsiteX31" fmla="*/ 57605 w 451057"/>
                <a:gd name="connsiteY31" fmla="*/ 7102 h 191739"/>
                <a:gd name="connsiteX32" fmla="*/ 66933 w 451057"/>
                <a:gd name="connsiteY32" fmla="*/ 4371 h 191739"/>
                <a:gd name="connsiteX33" fmla="*/ 75709 w 451057"/>
                <a:gd name="connsiteY33" fmla="*/ 1639 h 191739"/>
                <a:gd name="connsiteX34" fmla="*/ 84488 w 451057"/>
                <a:gd name="connsiteY34" fmla="*/ 547 h 191739"/>
                <a:gd name="connsiteX35" fmla="*/ 94364 w 451057"/>
                <a:gd name="connsiteY35" fmla="*/ 0 h 19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1057" h="191739">
                  <a:moveTo>
                    <a:pt x="94364" y="0"/>
                  </a:moveTo>
                  <a:lnTo>
                    <a:pt x="451057" y="0"/>
                  </a:lnTo>
                  <a:lnTo>
                    <a:pt x="451057" y="191739"/>
                  </a:lnTo>
                  <a:lnTo>
                    <a:pt x="94364" y="191739"/>
                  </a:lnTo>
                  <a:lnTo>
                    <a:pt x="84488" y="191194"/>
                  </a:lnTo>
                  <a:lnTo>
                    <a:pt x="75709" y="190100"/>
                  </a:lnTo>
                  <a:lnTo>
                    <a:pt x="66933" y="187368"/>
                  </a:lnTo>
                  <a:lnTo>
                    <a:pt x="57605" y="184639"/>
                  </a:lnTo>
                  <a:lnTo>
                    <a:pt x="49376" y="180268"/>
                  </a:lnTo>
                  <a:lnTo>
                    <a:pt x="41695" y="175898"/>
                  </a:lnTo>
                  <a:lnTo>
                    <a:pt x="34564" y="169888"/>
                  </a:lnTo>
                  <a:lnTo>
                    <a:pt x="27981" y="163880"/>
                  </a:lnTo>
                  <a:lnTo>
                    <a:pt x="21396" y="157325"/>
                  </a:lnTo>
                  <a:lnTo>
                    <a:pt x="15911" y="149676"/>
                  </a:lnTo>
                  <a:lnTo>
                    <a:pt x="11521" y="142029"/>
                  </a:lnTo>
                  <a:lnTo>
                    <a:pt x="7680" y="133290"/>
                  </a:lnTo>
                  <a:lnTo>
                    <a:pt x="3841" y="124549"/>
                  </a:lnTo>
                  <a:lnTo>
                    <a:pt x="1646" y="115262"/>
                  </a:lnTo>
                  <a:lnTo>
                    <a:pt x="0" y="105429"/>
                  </a:lnTo>
                  <a:lnTo>
                    <a:pt x="0" y="96143"/>
                  </a:lnTo>
                  <a:lnTo>
                    <a:pt x="0" y="85764"/>
                  </a:lnTo>
                  <a:lnTo>
                    <a:pt x="1646" y="76478"/>
                  </a:lnTo>
                  <a:lnTo>
                    <a:pt x="3841" y="67190"/>
                  </a:lnTo>
                  <a:lnTo>
                    <a:pt x="7680" y="58451"/>
                  </a:lnTo>
                  <a:lnTo>
                    <a:pt x="11521" y="49710"/>
                  </a:lnTo>
                  <a:lnTo>
                    <a:pt x="15911" y="42063"/>
                  </a:lnTo>
                  <a:lnTo>
                    <a:pt x="21396" y="34961"/>
                  </a:lnTo>
                  <a:lnTo>
                    <a:pt x="27981" y="27861"/>
                  </a:lnTo>
                  <a:lnTo>
                    <a:pt x="34564" y="21851"/>
                  </a:lnTo>
                  <a:lnTo>
                    <a:pt x="41695" y="16388"/>
                  </a:lnTo>
                  <a:lnTo>
                    <a:pt x="49376" y="10925"/>
                  </a:lnTo>
                  <a:lnTo>
                    <a:pt x="57605" y="7102"/>
                  </a:lnTo>
                  <a:lnTo>
                    <a:pt x="66933" y="4371"/>
                  </a:lnTo>
                  <a:lnTo>
                    <a:pt x="75709" y="1639"/>
                  </a:lnTo>
                  <a:lnTo>
                    <a:pt x="84488" y="547"/>
                  </a:lnTo>
                  <a:lnTo>
                    <a:pt x="9436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任意多边形 8"/>
            <p:cNvSpPr/>
            <p:nvPr/>
          </p:nvSpPr>
          <p:spPr>
            <a:xfrm>
              <a:off x="5753303" y="5120411"/>
              <a:ext cx="303011" cy="247817"/>
            </a:xfrm>
            <a:custGeom>
              <a:avLst/>
              <a:gdLst>
                <a:gd name="connsiteX0" fmla="*/ 0 w 303011"/>
                <a:gd name="connsiteY0" fmla="*/ 0 h 247817"/>
                <a:gd name="connsiteX1" fmla="*/ 303011 w 303011"/>
                <a:gd name="connsiteY1" fmla="*/ 0 h 247817"/>
                <a:gd name="connsiteX2" fmla="*/ 303011 w 303011"/>
                <a:gd name="connsiteY2" fmla="*/ 247817 h 247817"/>
                <a:gd name="connsiteX3" fmla="*/ 289280 w 303011"/>
                <a:gd name="connsiteY3" fmla="*/ 246535 h 247817"/>
                <a:gd name="connsiteX4" fmla="*/ 272843 w 303011"/>
                <a:gd name="connsiteY4" fmla="*/ 243807 h 247817"/>
                <a:gd name="connsiteX5" fmla="*/ 255859 w 303011"/>
                <a:gd name="connsiteY5" fmla="*/ 241081 h 247817"/>
                <a:gd name="connsiteX6" fmla="*/ 239422 w 303011"/>
                <a:gd name="connsiteY6" fmla="*/ 237808 h 247817"/>
                <a:gd name="connsiteX7" fmla="*/ 224081 w 303011"/>
                <a:gd name="connsiteY7" fmla="*/ 233989 h 247817"/>
                <a:gd name="connsiteX8" fmla="*/ 208742 w 303011"/>
                <a:gd name="connsiteY8" fmla="*/ 229626 h 247817"/>
                <a:gd name="connsiteX9" fmla="*/ 193401 w 303011"/>
                <a:gd name="connsiteY9" fmla="*/ 224172 h 247817"/>
                <a:gd name="connsiteX10" fmla="*/ 178608 w 303011"/>
                <a:gd name="connsiteY10" fmla="*/ 219263 h 247817"/>
                <a:gd name="connsiteX11" fmla="*/ 164364 w 303011"/>
                <a:gd name="connsiteY11" fmla="*/ 213263 h 247817"/>
                <a:gd name="connsiteX12" fmla="*/ 150667 w 303011"/>
                <a:gd name="connsiteY12" fmla="*/ 206719 h 247817"/>
                <a:gd name="connsiteX13" fmla="*/ 136969 w 303011"/>
                <a:gd name="connsiteY13" fmla="*/ 199627 h 247817"/>
                <a:gd name="connsiteX14" fmla="*/ 124369 w 303011"/>
                <a:gd name="connsiteY14" fmla="*/ 192537 h 247817"/>
                <a:gd name="connsiteX15" fmla="*/ 111767 w 303011"/>
                <a:gd name="connsiteY15" fmla="*/ 184355 h 247817"/>
                <a:gd name="connsiteX16" fmla="*/ 100262 w 303011"/>
                <a:gd name="connsiteY16" fmla="*/ 176173 h 247817"/>
                <a:gd name="connsiteX17" fmla="*/ 88756 w 303011"/>
                <a:gd name="connsiteY17" fmla="*/ 167993 h 247817"/>
                <a:gd name="connsiteX18" fmla="*/ 77799 w 303011"/>
                <a:gd name="connsiteY18" fmla="*/ 158721 h 247817"/>
                <a:gd name="connsiteX19" fmla="*/ 67936 w 303011"/>
                <a:gd name="connsiteY19" fmla="*/ 149448 h 247817"/>
                <a:gd name="connsiteX20" fmla="*/ 58075 w 303011"/>
                <a:gd name="connsiteY20" fmla="*/ 139085 h 247817"/>
                <a:gd name="connsiteX21" fmla="*/ 49309 w 303011"/>
                <a:gd name="connsiteY21" fmla="*/ 129268 h 247817"/>
                <a:gd name="connsiteX22" fmla="*/ 41090 w 303011"/>
                <a:gd name="connsiteY22" fmla="*/ 118905 h 247817"/>
                <a:gd name="connsiteX23" fmla="*/ 33420 w 303011"/>
                <a:gd name="connsiteY23" fmla="*/ 108540 h 247817"/>
                <a:gd name="connsiteX24" fmla="*/ 26846 w 303011"/>
                <a:gd name="connsiteY24" fmla="*/ 97086 h 247817"/>
                <a:gd name="connsiteX25" fmla="*/ 20819 w 303011"/>
                <a:gd name="connsiteY25" fmla="*/ 86178 h 247817"/>
                <a:gd name="connsiteX26" fmla="*/ 15341 w 303011"/>
                <a:gd name="connsiteY26" fmla="*/ 74178 h 247817"/>
                <a:gd name="connsiteX27" fmla="*/ 10410 w 303011"/>
                <a:gd name="connsiteY27" fmla="*/ 62179 h 247817"/>
                <a:gd name="connsiteX28" fmla="*/ 7122 w 303011"/>
                <a:gd name="connsiteY28" fmla="*/ 50726 h 247817"/>
                <a:gd name="connsiteX29" fmla="*/ 3835 w 303011"/>
                <a:gd name="connsiteY29" fmla="*/ 38180 h 247817"/>
                <a:gd name="connsiteX30" fmla="*/ 1644 w 303011"/>
                <a:gd name="connsiteY30" fmla="*/ 26181 h 247817"/>
                <a:gd name="connsiteX31" fmla="*/ 547 w 303011"/>
                <a:gd name="connsiteY31" fmla="*/ 13091 h 247817"/>
                <a:gd name="connsiteX32" fmla="*/ 0 w 303011"/>
                <a:gd name="connsiteY32" fmla="*/ 0 h 24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3011" h="247817">
                  <a:moveTo>
                    <a:pt x="0" y="0"/>
                  </a:moveTo>
                  <a:lnTo>
                    <a:pt x="303011" y="0"/>
                  </a:lnTo>
                  <a:lnTo>
                    <a:pt x="303011" y="247817"/>
                  </a:lnTo>
                  <a:lnTo>
                    <a:pt x="289280" y="246535"/>
                  </a:lnTo>
                  <a:lnTo>
                    <a:pt x="272843" y="243807"/>
                  </a:lnTo>
                  <a:lnTo>
                    <a:pt x="255859" y="241081"/>
                  </a:lnTo>
                  <a:lnTo>
                    <a:pt x="239422" y="237808"/>
                  </a:lnTo>
                  <a:lnTo>
                    <a:pt x="224081" y="233989"/>
                  </a:lnTo>
                  <a:lnTo>
                    <a:pt x="208742" y="229626"/>
                  </a:lnTo>
                  <a:lnTo>
                    <a:pt x="193401" y="224172"/>
                  </a:lnTo>
                  <a:lnTo>
                    <a:pt x="178608" y="219263"/>
                  </a:lnTo>
                  <a:lnTo>
                    <a:pt x="164364" y="213263"/>
                  </a:lnTo>
                  <a:lnTo>
                    <a:pt x="150667" y="206719"/>
                  </a:lnTo>
                  <a:lnTo>
                    <a:pt x="136969" y="199627"/>
                  </a:lnTo>
                  <a:lnTo>
                    <a:pt x="124369" y="192537"/>
                  </a:lnTo>
                  <a:lnTo>
                    <a:pt x="111767" y="184355"/>
                  </a:lnTo>
                  <a:lnTo>
                    <a:pt x="100262" y="176173"/>
                  </a:lnTo>
                  <a:lnTo>
                    <a:pt x="88756" y="167993"/>
                  </a:lnTo>
                  <a:lnTo>
                    <a:pt x="77799" y="158721"/>
                  </a:lnTo>
                  <a:lnTo>
                    <a:pt x="67936" y="149448"/>
                  </a:lnTo>
                  <a:lnTo>
                    <a:pt x="58075" y="139085"/>
                  </a:lnTo>
                  <a:lnTo>
                    <a:pt x="49309" y="129268"/>
                  </a:lnTo>
                  <a:lnTo>
                    <a:pt x="41090" y="118905"/>
                  </a:lnTo>
                  <a:lnTo>
                    <a:pt x="33420" y="108540"/>
                  </a:lnTo>
                  <a:lnTo>
                    <a:pt x="26846" y="97086"/>
                  </a:lnTo>
                  <a:lnTo>
                    <a:pt x="20819" y="86178"/>
                  </a:lnTo>
                  <a:lnTo>
                    <a:pt x="15341" y="74178"/>
                  </a:lnTo>
                  <a:lnTo>
                    <a:pt x="10410" y="62179"/>
                  </a:lnTo>
                  <a:lnTo>
                    <a:pt x="7122" y="50726"/>
                  </a:lnTo>
                  <a:lnTo>
                    <a:pt x="3835" y="38180"/>
                  </a:lnTo>
                  <a:lnTo>
                    <a:pt x="1644" y="26181"/>
                  </a:lnTo>
                  <a:lnTo>
                    <a:pt x="547" y="13091"/>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9461" name="组合 65"/>
          <p:cNvGrpSpPr>
            <a:grpSpLocks/>
          </p:cNvGrpSpPr>
          <p:nvPr/>
        </p:nvGrpSpPr>
        <p:grpSpPr bwMode="auto">
          <a:xfrm>
            <a:off x="4602565" y="2888157"/>
            <a:ext cx="479905" cy="1424428"/>
            <a:chOff x="6135688" y="3468688"/>
            <a:chExt cx="640228" cy="1899316"/>
          </a:xfrm>
          <a:solidFill>
            <a:srgbClr val="C00000"/>
          </a:solidFill>
        </p:grpSpPr>
        <p:sp>
          <p:nvSpPr>
            <p:cNvPr id="22" name="任意多边形 21"/>
            <p:cNvSpPr/>
            <p:nvPr/>
          </p:nvSpPr>
          <p:spPr>
            <a:xfrm>
              <a:off x="6307263" y="3468688"/>
              <a:ext cx="386043" cy="362077"/>
            </a:xfrm>
            <a:custGeom>
              <a:avLst/>
              <a:gdLst>
                <a:gd name="connsiteX0" fmla="*/ 26016 w 386565"/>
                <a:gd name="connsiteY0" fmla="*/ 0 h 361595"/>
                <a:gd name="connsiteX1" fmla="*/ 316895 w 386565"/>
                <a:gd name="connsiteY1" fmla="*/ 0 h 361595"/>
                <a:gd name="connsiteX2" fmla="*/ 385472 w 386565"/>
                <a:gd name="connsiteY2" fmla="*/ 302430 h 361595"/>
                <a:gd name="connsiteX3" fmla="*/ 386565 w 386565"/>
                <a:gd name="connsiteY3" fmla="*/ 307908 h 361595"/>
                <a:gd name="connsiteX4" fmla="*/ 386565 w 386565"/>
                <a:gd name="connsiteY4" fmla="*/ 313386 h 361595"/>
                <a:gd name="connsiteX5" fmla="*/ 386018 w 386565"/>
                <a:gd name="connsiteY5" fmla="*/ 319411 h 361595"/>
                <a:gd name="connsiteX6" fmla="*/ 385472 w 386565"/>
                <a:gd name="connsiteY6" fmla="*/ 324343 h 361595"/>
                <a:gd name="connsiteX7" fmla="*/ 383831 w 386565"/>
                <a:gd name="connsiteY7" fmla="*/ 329272 h 361595"/>
                <a:gd name="connsiteX8" fmla="*/ 381645 w 386565"/>
                <a:gd name="connsiteY8" fmla="*/ 334203 h 361595"/>
                <a:gd name="connsiteX9" fmla="*/ 379457 w 386565"/>
                <a:gd name="connsiteY9" fmla="*/ 339133 h 361595"/>
                <a:gd name="connsiteX10" fmla="*/ 375630 w 386565"/>
                <a:gd name="connsiteY10" fmla="*/ 342969 h 361595"/>
                <a:gd name="connsiteX11" fmla="*/ 372349 w 386565"/>
                <a:gd name="connsiteY11" fmla="*/ 346803 h 361595"/>
                <a:gd name="connsiteX12" fmla="*/ 368522 w 386565"/>
                <a:gd name="connsiteY12" fmla="*/ 350638 h 361595"/>
                <a:gd name="connsiteX13" fmla="*/ 364695 w 386565"/>
                <a:gd name="connsiteY13" fmla="*/ 353376 h 361595"/>
                <a:gd name="connsiteX14" fmla="*/ 359773 w 386565"/>
                <a:gd name="connsiteY14" fmla="*/ 356116 h 361595"/>
                <a:gd name="connsiteX15" fmla="*/ 354852 w 386565"/>
                <a:gd name="connsiteY15" fmla="*/ 358308 h 361595"/>
                <a:gd name="connsiteX16" fmla="*/ 349385 w 386565"/>
                <a:gd name="connsiteY16" fmla="*/ 359950 h 361595"/>
                <a:gd name="connsiteX17" fmla="*/ 343917 w 386565"/>
                <a:gd name="connsiteY17" fmla="*/ 361046 h 361595"/>
                <a:gd name="connsiteX18" fmla="*/ 338450 w 386565"/>
                <a:gd name="connsiteY18" fmla="*/ 361595 h 361595"/>
                <a:gd name="connsiteX19" fmla="*/ 129037 w 386565"/>
                <a:gd name="connsiteY19" fmla="*/ 361595 h 361595"/>
                <a:gd name="connsiteX20" fmla="*/ 122476 w 386565"/>
                <a:gd name="connsiteY20" fmla="*/ 361046 h 361595"/>
                <a:gd name="connsiteX21" fmla="*/ 116461 w 386565"/>
                <a:gd name="connsiteY21" fmla="*/ 360499 h 361595"/>
                <a:gd name="connsiteX22" fmla="*/ 109900 w 386565"/>
                <a:gd name="connsiteY22" fmla="*/ 358308 h 361595"/>
                <a:gd name="connsiteX23" fmla="*/ 103885 w 386565"/>
                <a:gd name="connsiteY23" fmla="*/ 356663 h 361595"/>
                <a:gd name="connsiteX24" fmla="*/ 97872 w 386565"/>
                <a:gd name="connsiteY24" fmla="*/ 354472 h 361595"/>
                <a:gd name="connsiteX25" fmla="*/ 91857 w 386565"/>
                <a:gd name="connsiteY25" fmla="*/ 351734 h 361595"/>
                <a:gd name="connsiteX26" fmla="*/ 86937 w 386565"/>
                <a:gd name="connsiteY26" fmla="*/ 348447 h 361595"/>
                <a:gd name="connsiteX27" fmla="*/ 82015 w 386565"/>
                <a:gd name="connsiteY27" fmla="*/ 344611 h 361595"/>
                <a:gd name="connsiteX28" fmla="*/ 77642 w 386565"/>
                <a:gd name="connsiteY28" fmla="*/ 340777 h 361595"/>
                <a:gd name="connsiteX29" fmla="*/ 72720 w 386565"/>
                <a:gd name="connsiteY29" fmla="*/ 335846 h 361595"/>
                <a:gd name="connsiteX30" fmla="*/ 68893 w 386565"/>
                <a:gd name="connsiteY30" fmla="*/ 330916 h 361595"/>
                <a:gd name="connsiteX31" fmla="*/ 65066 w 386565"/>
                <a:gd name="connsiteY31" fmla="*/ 325985 h 361595"/>
                <a:gd name="connsiteX32" fmla="*/ 62332 w 386565"/>
                <a:gd name="connsiteY32" fmla="*/ 320507 h 361595"/>
                <a:gd name="connsiteX33" fmla="*/ 59599 w 386565"/>
                <a:gd name="connsiteY33" fmla="*/ 314482 h 361595"/>
                <a:gd name="connsiteX34" fmla="*/ 57411 w 386565"/>
                <a:gd name="connsiteY34" fmla="*/ 308455 h 361595"/>
                <a:gd name="connsiteX35" fmla="*/ 55770 w 386565"/>
                <a:gd name="connsiteY35" fmla="*/ 302430 h 361595"/>
                <a:gd name="connsiteX36" fmla="*/ 1094 w 386565"/>
                <a:gd name="connsiteY36" fmla="*/ 62480 h 361595"/>
                <a:gd name="connsiteX37" fmla="*/ 548 w 386565"/>
                <a:gd name="connsiteY37" fmla="*/ 56455 h 361595"/>
                <a:gd name="connsiteX38" fmla="*/ 0 w 386565"/>
                <a:gd name="connsiteY38" fmla="*/ 49881 h 361595"/>
                <a:gd name="connsiteX39" fmla="*/ 0 w 386565"/>
                <a:gd name="connsiteY39" fmla="*/ 44403 h 361595"/>
                <a:gd name="connsiteX40" fmla="*/ 1094 w 386565"/>
                <a:gd name="connsiteY40" fmla="*/ 38376 h 361595"/>
                <a:gd name="connsiteX41" fmla="*/ 2187 w 386565"/>
                <a:gd name="connsiteY41" fmla="*/ 32351 h 361595"/>
                <a:gd name="connsiteX42" fmla="*/ 3827 w 386565"/>
                <a:gd name="connsiteY42" fmla="*/ 26873 h 361595"/>
                <a:gd name="connsiteX43" fmla="*/ 6015 w 386565"/>
                <a:gd name="connsiteY43" fmla="*/ 21941 h 361595"/>
                <a:gd name="connsiteX44" fmla="*/ 9295 w 386565"/>
                <a:gd name="connsiteY44" fmla="*/ 17012 h 361595"/>
                <a:gd name="connsiteX45" fmla="*/ 12029 w 386565"/>
                <a:gd name="connsiteY45" fmla="*/ 12080 h 361595"/>
                <a:gd name="connsiteX46" fmla="*/ 16403 w 386565"/>
                <a:gd name="connsiteY46" fmla="*/ 7698 h 361595"/>
                <a:gd name="connsiteX47" fmla="*/ 20778 w 386565"/>
                <a:gd name="connsiteY47" fmla="*/ 3864 h 361595"/>
                <a:gd name="connsiteX48" fmla="*/ 25152 w 386565"/>
                <a:gd name="connsiteY48" fmla="*/ 577 h 361595"/>
                <a:gd name="connsiteX49" fmla="*/ 26016 w 386565"/>
                <a:gd name="connsiteY49" fmla="*/ 0 h 36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86565" h="361595">
                  <a:moveTo>
                    <a:pt x="26016" y="0"/>
                  </a:moveTo>
                  <a:lnTo>
                    <a:pt x="316895" y="0"/>
                  </a:lnTo>
                  <a:lnTo>
                    <a:pt x="385472" y="302430"/>
                  </a:lnTo>
                  <a:lnTo>
                    <a:pt x="386565" y="307908"/>
                  </a:lnTo>
                  <a:lnTo>
                    <a:pt x="386565" y="313386"/>
                  </a:lnTo>
                  <a:lnTo>
                    <a:pt x="386018" y="319411"/>
                  </a:lnTo>
                  <a:lnTo>
                    <a:pt x="385472" y="324343"/>
                  </a:lnTo>
                  <a:lnTo>
                    <a:pt x="383831" y="329272"/>
                  </a:lnTo>
                  <a:lnTo>
                    <a:pt x="381645" y="334203"/>
                  </a:lnTo>
                  <a:lnTo>
                    <a:pt x="379457" y="339133"/>
                  </a:lnTo>
                  <a:lnTo>
                    <a:pt x="375630" y="342969"/>
                  </a:lnTo>
                  <a:lnTo>
                    <a:pt x="372349" y="346803"/>
                  </a:lnTo>
                  <a:lnTo>
                    <a:pt x="368522" y="350638"/>
                  </a:lnTo>
                  <a:lnTo>
                    <a:pt x="364695" y="353376"/>
                  </a:lnTo>
                  <a:lnTo>
                    <a:pt x="359773" y="356116"/>
                  </a:lnTo>
                  <a:lnTo>
                    <a:pt x="354852" y="358308"/>
                  </a:lnTo>
                  <a:lnTo>
                    <a:pt x="349385" y="359950"/>
                  </a:lnTo>
                  <a:lnTo>
                    <a:pt x="343917" y="361046"/>
                  </a:lnTo>
                  <a:lnTo>
                    <a:pt x="338450" y="361595"/>
                  </a:lnTo>
                  <a:lnTo>
                    <a:pt x="129037" y="361595"/>
                  </a:lnTo>
                  <a:lnTo>
                    <a:pt x="122476" y="361046"/>
                  </a:lnTo>
                  <a:lnTo>
                    <a:pt x="116461" y="360499"/>
                  </a:lnTo>
                  <a:lnTo>
                    <a:pt x="109900" y="358308"/>
                  </a:lnTo>
                  <a:lnTo>
                    <a:pt x="103885" y="356663"/>
                  </a:lnTo>
                  <a:lnTo>
                    <a:pt x="97872" y="354472"/>
                  </a:lnTo>
                  <a:lnTo>
                    <a:pt x="91857" y="351734"/>
                  </a:lnTo>
                  <a:lnTo>
                    <a:pt x="86937" y="348447"/>
                  </a:lnTo>
                  <a:lnTo>
                    <a:pt x="82015" y="344611"/>
                  </a:lnTo>
                  <a:lnTo>
                    <a:pt x="77642" y="340777"/>
                  </a:lnTo>
                  <a:lnTo>
                    <a:pt x="72720" y="335846"/>
                  </a:lnTo>
                  <a:lnTo>
                    <a:pt x="68893" y="330916"/>
                  </a:lnTo>
                  <a:lnTo>
                    <a:pt x="65066" y="325985"/>
                  </a:lnTo>
                  <a:lnTo>
                    <a:pt x="62332" y="320507"/>
                  </a:lnTo>
                  <a:lnTo>
                    <a:pt x="59599" y="314482"/>
                  </a:lnTo>
                  <a:lnTo>
                    <a:pt x="57411" y="308455"/>
                  </a:lnTo>
                  <a:lnTo>
                    <a:pt x="55770" y="302430"/>
                  </a:lnTo>
                  <a:lnTo>
                    <a:pt x="1094" y="62480"/>
                  </a:lnTo>
                  <a:lnTo>
                    <a:pt x="548" y="56455"/>
                  </a:lnTo>
                  <a:lnTo>
                    <a:pt x="0" y="49881"/>
                  </a:lnTo>
                  <a:lnTo>
                    <a:pt x="0" y="44403"/>
                  </a:lnTo>
                  <a:lnTo>
                    <a:pt x="1094" y="38376"/>
                  </a:lnTo>
                  <a:lnTo>
                    <a:pt x="2187" y="32351"/>
                  </a:lnTo>
                  <a:lnTo>
                    <a:pt x="3827" y="26873"/>
                  </a:lnTo>
                  <a:lnTo>
                    <a:pt x="6015" y="21941"/>
                  </a:lnTo>
                  <a:lnTo>
                    <a:pt x="9295" y="17012"/>
                  </a:lnTo>
                  <a:lnTo>
                    <a:pt x="12029" y="12080"/>
                  </a:lnTo>
                  <a:lnTo>
                    <a:pt x="16403" y="7698"/>
                  </a:lnTo>
                  <a:lnTo>
                    <a:pt x="20778" y="3864"/>
                  </a:lnTo>
                  <a:lnTo>
                    <a:pt x="25152" y="577"/>
                  </a:lnTo>
                  <a:lnTo>
                    <a:pt x="2601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a:off x="6135688" y="3911755"/>
              <a:ext cx="640228" cy="597109"/>
            </a:xfrm>
            <a:custGeom>
              <a:avLst/>
              <a:gdLst>
                <a:gd name="connsiteX0" fmla="*/ 0 w 640227"/>
                <a:gd name="connsiteY0" fmla="*/ 0 h 597129"/>
                <a:gd name="connsiteX1" fmla="*/ 639130 w 640227"/>
                <a:gd name="connsiteY1" fmla="*/ 0 h 597129"/>
                <a:gd name="connsiteX2" fmla="*/ 640227 w 640227"/>
                <a:gd name="connsiteY2" fmla="*/ 63316 h 597129"/>
                <a:gd name="connsiteX3" fmla="*/ 640227 w 640227"/>
                <a:gd name="connsiteY3" fmla="*/ 130451 h 597129"/>
                <a:gd name="connsiteX4" fmla="*/ 640227 w 640227"/>
                <a:gd name="connsiteY4" fmla="*/ 147373 h 597129"/>
                <a:gd name="connsiteX5" fmla="*/ 639678 w 640227"/>
                <a:gd name="connsiteY5" fmla="*/ 164292 h 597129"/>
                <a:gd name="connsiteX6" fmla="*/ 638581 w 640227"/>
                <a:gd name="connsiteY6" fmla="*/ 181214 h 597129"/>
                <a:gd name="connsiteX7" fmla="*/ 637484 w 640227"/>
                <a:gd name="connsiteY7" fmla="*/ 197588 h 597129"/>
                <a:gd name="connsiteX8" fmla="*/ 635289 w 640227"/>
                <a:gd name="connsiteY8" fmla="*/ 213962 h 597129"/>
                <a:gd name="connsiteX9" fmla="*/ 633096 w 640227"/>
                <a:gd name="connsiteY9" fmla="*/ 230337 h 597129"/>
                <a:gd name="connsiteX10" fmla="*/ 630901 w 640227"/>
                <a:gd name="connsiteY10" fmla="*/ 246713 h 597129"/>
                <a:gd name="connsiteX11" fmla="*/ 627611 w 640227"/>
                <a:gd name="connsiteY11" fmla="*/ 262540 h 597129"/>
                <a:gd name="connsiteX12" fmla="*/ 624319 w 640227"/>
                <a:gd name="connsiteY12" fmla="*/ 278916 h 597129"/>
                <a:gd name="connsiteX13" fmla="*/ 620479 w 640227"/>
                <a:gd name="connsiteY13" fmla="*/ 294198 h 597129"/>
                <a:gd name="connsiteX14" fmla="*/ 616640 w 640227"/>
                <a:gd name="connsiteY14" fmla="*/ 310028 h 597129"/>
                <a:gd name="connsiteX15" fmla="*/ 612251 w 640227"/>
                <a:gd name="connsiteY15" fmla="*/ 325857 h 597129"/>
                <a:gd name="connsiteX16" fmla="*/ 607314 w 640227"/>
                <a:gd name="connsiteY16" fmla="*/ 341139 h 597129"/>
                <a:gd name="connsiteX17" fmla="*/ 602378 w 640227"/>
                <a:gd name="connsiteY17" fmla="*/ 355876 h 597129"/>
                <a:gd name="connsiteX18" fmla="*/ 596891 w 640227"/>
                <a:gd name="connsiteY18" fmla="*/ 371160 h 597129"/>
                <a:gd name="connsiteX19" fmla="*/ 591407 w 640227"/>
                <a:gd name="connsiteY19" fmla="*/ 385897 h 597129"/>
                <a:gd name="connsiteX20" fmla="*/ 584825 w 640227"/>
                <a:gd name="connsiteY20" fmla="*/ 400634 h 597129"/>
                <a:gd name="connsiteX21" fmla="*/ 578791 w 640227"/>
                <a:gd name="connsiteY21" fmla="*/ 414825 h 597129"/>
                <a:gd name="connsiteX22" fmla="*/ 571659 w 640227"/>
                <a:gd name="connsiteY22" fmla="*/ 429562 h 597129"/>
                <a:gd name="connsiteX23" fmla="*/ 564528 w 640227"/>
                <a:gd name="connsiteY23" fmla="*/ 443754 h 597129"/>
                <a:gd name="connsiteX24" fmla="*/ 557397 w 640227"/>
                <a:gd name="connsiteY24" fmla="*/ 457399 h 597129"/>
                <a:gd name="connsiteX25" fmla="*/ 549717 w 640227"/>
                <a:gd name="connsiteY25" fmla="*/ 471045 h 597129"/>
                <a:gd name="connsiteX26" fmla="*/ 541490 w 640227"/>
                <a:gd name="connsiteY26" fmla="*/ 485237 h 597129"/>
                <a:gd name="connsiteX27" fmla="*/ 533262 w 640227"/>
                <a:gd name="connsiteY27" fmla="*/ 497791 h 597129"/>
                <a:gd name="connsiteX28" fmla="*/ 524484 w 640227"/>
                <a:gd name="connsiteY28" fmla="*/ 511436 h 597129"/>
                <a:gd name="connsiteX29" fmla="*/ 515708 w 640227"/>
                <a:gd name="connsiteY29" fmla="*/ 524535 h 597129"/>
                <a:gd name="connsiteX30" fmla="*/ 505835 w 640227"/>
                <a:gd name="connsiteY30" fmla="*/ 537090 h 597129"/>
                <a:gd name="connsiteX31" fmla="*/ 497058 w 640227"/>
                <a:gd name="connsiteY31" fmla="*/ 549644 h 597129"/>
                <a:gd name="connsiteX32" fmla="*/ 486636 w 640227"/>
                <a:gd name="connsiteY32" fmla="*/ 562198 h 597129"/>
                <a:gd name="connsiteX33" fmla="*/ 476762 w 640227"/>
                <a:gd name="connsiteY33" fmla="*/ 573660 h 597129"/>
                <a:gd name="connsiteX34" fmla="*/ 466340 w 640227"/>
                <a:gd name="connsiteY34" fmla="*/ 585667 h 597129"/>
                <a:gd name="connsiteX35" fmla="*/ 455918 w 640227"/>
                <a:gd name="connsiteY35" fmla="*/ 597129 h 597129"/>
                <a:gd name="connsiteX36" fmla="*/ 0 w 640227"/>
                <a:gd name="connsiteY36" fmla="*/ 597129 h 597129"/>
                <a:gd name="connsiteX37" fmla="*/ 0 w 640227"/>
                <a:gd name="connsiteY37" fmla="*/ 0 h 59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0227" h="597129">
                  <a:moveTo>
                    <a:pt x="0" y="0"/>
                  </a:moveTo>
                  <a:lnTo>
                    <a:pt x="639130" y="0"/>
                  </a:lnTo>
                  <a:lnTo>
                    <a:pt x="640227" y="63316"/>
                  </a:lnTo>
                  <a:lnTo>
                    <a:pt x="640227" y="130451"/>
                  </a:lnTo>
                  <a:lnTo>
                    <a:pt x="640227" y="147373"/>
                  </a:lnTo>
                  <a:lnTo>
                    <a:pt x="639678" y="164292"/>
                  </a:lnTo>
                  <a:lnTo>
                    <a:pt x="638581" y="181214"/>
                  </a:lnTo>
                  <a:lnTo>
                    <a:pt x="637484" y="197588"/>
                  </a:lnTo>
                  <a:lnTo>
                    <a:pt x="635289" y="213962"/>
                  </a:lnTo>
                  <a:lnTo>
                    <a:pt x="633096" y="230337"/>
                  </a:lnTo>
                  <a:lnTo>
                    <a:pt x="630901" y="246713"/>
                  </a:lnTo>
                  <a:lnTo>
                    <a:pt x="627611" y="262540"/>
                  </a:lnTo>
                  <a:lnTo>
                    <a:pt x="624319" y="278916"/>
                  </a:lnTo>
                  <a:lnTo>
                    <a:pt x="620479" y="294198"/>
                  </a:lnTo>
                  <a:lnTo>
                    <a:pt x="616640" y="310028"/>
                  </a:lnTo>
                  <a:lnTo>
                    <a:pt x="612251" y="325857"/>
                  </a:lnTo>
                  <a:lnTo>
                    <a:pt x="607314" y="341139"/>
                  </a:lnTo>
                  <a:lnTo>
                    <a:pt x="602378" y="355876"/>
                  </a:lnTo>
                  <a:lnTo>
                    <a:pt x="596891" y="371160"/>
                  </a:lnTo>
                  <a:lnTo>
                    <a:pt x="591407" y="385897"/>
                  </a:lnTo>
                  <a:lnTo>
                    <a:pt x="584825" y="400634"/>
                  </a:lnTo>
                  <a:lnTo>
                    <a:pt x="578791" y="414825"/>
                  </a:lnTo>
                  <a:lnTo>
                    <a:pt x="571659" y="429562"/>
                  </a:lnTo>
                  <a:lnTo>
                    <a:pt x="564528" y="443754"/>
                  </a:lnTo>
                  <a:lnTo>
                    <a:pt x="557397" y="457399"/>
                  </a:lnTo>
                  <a:lnTo>
                    <a:pt x="549717" y="471045"/>
                  </a:lnTo>
                  <a:lnTo>
                    <a:pt x="541490" y="485237"/>
                  </a:lnTo>
                  <a:lnTo>
                    <a:pt x="533262" y="497791"/>
                  </a:lnTo>
                  <a:lnTo>
                    <a:pt x="524484" y="511436"/>
                  </a:lnTo>
                  <a:lnTo>
                    <a:pt x="515708" y="524535"/>
                  </a:lnTo>
                  <a:lnTo>
                    <a:pt x="505835" y="537090"/>
                  </a:lnTo>
                  <a:lnTo>
                    <a:pt x="497058" y="549644"/>
                  </a:lnTo>
                  <a:lnTo>
                    <a:pt x="486636" y="562198"/>
                  </a:lnTo>
                  <a:lnTo>
                    <a:pt x="476762" y="573660"/>
                  </a:lnTo>
                  <a:lnTo>
                    <a:pt x="466340" y="585667"/>
                  </a:lnTo>
                  <a:lnTo>
                    <a:pt x="455918" y="597129"/>
                  </a:lnTo>
                  <a:lnTo>
                    <a:pt x="0" y="59712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任意多边形 15"/>
            <p:cNvSpPr/>
            <p:nvPr/>
          </p:nvSpPr>
          <p:spPr>
            <a:xfrm>
              <a:off x="6135688" y="4591444"/>
              <a:ext cx="451178" cy="192155"/>
            </a:xfrm>
            <a:custGeom>
              <a:avLst/>
              <a:gdLst>
                <a:gd name="connsiteX0" fmla="*/ 0 w 451056"/>
                <a:gd name="connsiteY0" fmla="*/ 0 h 191739"/>
                <a:gd name="connsiteX1" fmla="*/ 356145 w 451056"/>
                <a:gd name="connsiteY1" fmla="*/ 0 h 191739"/>
                <a:gd name="connsiteX2" fmla="*/ 366020 w 451056"/>
                <a:gd name="connsiteY2" fmla="*/ 546 h 191739"/>
                <a:gd name="connsiteX3" fmla="*/ 375345 w 451056"/>
                <a:gd name="connsiteY3" fmla="*/ 1634 h 191739"/>
                <a:gd name="connsiteX4" fmla="*/ 384124 w 451056"/>
                <a:gd name="connsiteY4" fmla="*/ 3814 h 191739"/>
                <a:gd name="connsiteX5" fmla="*/ 393451 w 451056"/>
                <a:gd name="connsiteY5" fmla="*/ 7627 h 191739"/>
                <a:gd name="connsiteX6" fmla="*/ 401131 w 451056"/>
                <a:gd name="connsiteY6" fmla="*/ 11440 h 191739"/>
                <a:gd name="connsiteX7" fmla="*/ 409360 w 451056"/>
                <a:gd name="connsiteY7" fmla="*/ 16342 h 191739"/>
                <a:gd name="connsiteX8" fmla="*/ 416492 w 451056"/>
                <a:gd name="connsiteY8" fmla="*/ 21789 h 191739"/>
                <a:gd name="connsiteX9" fmla="*/ 423076 w 451056"/>
                <a:gd name="connsiteY9" fmla="*/ 28325 h 191739"/>
                <a:gd name="connsiteX10" fmla="*/ 429661 w 451056"/>
                <a:gd name="connsiteY10" fmla="*/ 34863 h 191739"/>
                <a:gd name="connsiteX11" fmla="*/ 434598 w 451056"/>
                <a:gd name="connsiteY11" fmla="*/ 41944 h 191739"/>
                <a:gd name="connsiteX12" fmla="*/ 439536 w 451056"/>
                <a:gd name="connsiteY12" fmla="*/ 50114 h 191739"/>
                <a:gd name="connsiteX13" fmla="*/ 443375 w 451056"/>
                <a:gd name="connsiteY13" fmla="*/ 58285 h 191739"/>
                <a:gd name="connsiteX14" fmla="*/ 446668 w 451056"/>
                <a:gd name="connsiteY14" fmla="*/ 67546 h 191739"/>
                <a:gd name="connsiteX15" fmla="*/ 449410 w 451056"/>
                <a:gd name="connsiteY15" fmla="*/ 76261 h 191739"/>
                <a:gd name="connsiteX16" fmla="*/ 450507 w 451056"/>
                <a:gd name="connsiteY16" fmla="*/ 86065 h 191739"/>
                <a:gd name="connsiteX17" fmla="*/ 451056 w 451056"/>
                <a:gd name="connsiteY17" fmla="*/ 95871 h 191739"/>
                <a:gd name="connsiteX18" fmla="*/ 450507 w 451056"/>
                <a:gd name="connsiteY18" fmla="*/ 105675 h 191739"/>
                <a:gd name="connsiteX19" fmla="*/ 449410 w 451056"/>
                <a:gd name="connsiteY19" fmla="*/ 114935 h 191739"/>
                <a:gd name="connsiteX20" fmla="*/ 446668 w 451056"/>
                <a:gd name="connsiteY20" fmla="*/ 124195 h 191739"/>
                <a:gd name="connsiteX21" fmla="*/ 443375 w 451056"/>
                <a:gd name="connsiteY21" fmla="*/ 132911 h 191739"/>
                <a:gd name="connsiteX22" fmla="*/ 439536 w 451056"/>
                <a:gd name="connsiteY22" fmla="*/ 141082 h 191739"/>
                <a:gd name="connsiteX23" fmla="*/ 434598 w 451056"/>
                <a:gd name="connsiteY23" fmla="*/ 149252 h 191739"/>
                <a:gd name="connsiteX24" fmla="*/ 429661 w 451056"/>
                <a:gd name="connsiteY24" fmla="*/ 156879 h 191739"/>
                <a:gd name="connsiteX25" fmla="*/ 423076 w 451056"/>
                <a:gd name="connsiteY25" fmla="*/ 163414 h 191739"/>
                <a:gd name="connsiteX26" fmla="*/ 416492 w 451056"/>
                <a:gd name="connsiteY26" fmla="*/ 169950 h 191739"/>
                <a:gd name="connsiteX27" fmla="*/ 409360 w 451056"/>
                <a:gd name="connsiteY27" fmla="*/ 175398 h 191739"/>
                <a:gd name="connsiteX28" fmla="*/ 401131 w 451056"/>
                <a:gd name="connsiteY28" fmla="*/ 179756 h 191739"/>
                <a:gd name="connsiteX29" fmla="*/ 393451 w 451056"/>
                <a:gd name="connsiteY29" fmla="*/ 183569 h 191739"/>
                <a:gd name="connsiteX30" fmla="*/ 384124 w 451056"/>
                <a:gd name="connsiteY30" fmla="*/ 187382 h 191739"/>
                <a:gd name="connsiteX31" fmla="*/ 375345 w 451056"/>
                <a:gd name="connsiteY31" fmla="*/ 189560 h 191739"/>
                <a:gd name="connsiteX32" fmla="*/ 366020 w 451056"/>
                <a:gd name="connsiteY32" fmla="*/ 191196 h 191739"/>
                <a:gd name="connsiteX33" fmla="*/ 356145 w 451056"/>
                <a:gd name="connsiteY33" fmla="*/ 191739 h 191739"/>
                <a:gd name="connsiteX34" fmla="*/ 0 w 451056"/>
                <a:gd name="connsiteY34" fmla="*/ 191739 h 191739"/>
                <a:gd name="connsiteX35" fmla="*/ 0 w 451056"/>
                <a:gd name="connsiteY35" fmla="*/ 0 h 19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1056" h="191739">
                  <a:moveTo>
                    <a:pt x="0" y="0"/>
                  </a:moveTo>
                  <a:lnTo>
                    <a:pt x="356145" y="0"/>
                  </a:lnTo>
                  <a:lnTo>
                    <a:pt x="366020" y="546"/>
                  </a:lnTo>
                  <a:lnTo>
                    <a:pt x="375345" y="1634"/>
                  </a:lnTo>
                  <a:lnTo>
                    <a:pt x="384124" y="3814"/>
                  </a:lnTo>
                  <a:lnTo>
                    <a:pt x="393451" y="7627"/>
                  </a:lnTo>
                  <a:lnTo>
                    <a:pt x="401131" y="11440"/>
                  </a:lnTo>
                  <a:lnTo>
                    <a:pt x="409360" y="16342"/>
                  </a:lnTo>
                  <a:lnTo>
                    <a:pt x="416492" y="21789"/>
                  </a:lnTo>
                  <a:lnTo>
                    <a:pt x="423076" y="28325"/>
                  </a:lnTo>
                  <a:lnTo>
                    <a:pt x="429661" y="34863"/>
                  </a:lnTo>
                  <a:lnTo>
                    <a:pt x="434598" y="41944"/>
                  </a:lnTo>
                  <a:lnTo>
                    <a:pt x="439536" y="50114"/>
                  </a:lnTo>
                  <a:lnTo>
                    <a:pt x="443375" y="58285"/>
                  </a:lnTo>
                  <a:lnTo>
                    <a:pt x="446668" y="67546"/>
                  </a:lnTo>
                  <a:lnTo>
                    <a:pt x="449410" y="76261"/>
                  </a:lnTo>
                  <a:lnTo>
                    <a:pt x="450507" y="86065"/>
                  </a:lnTo>
                  <a:lnTo>
                    <a:pt x="451056" y="95871"/>
                  </a:lnTo>
                  <a:lnTo>
                    <a:pt x="450507" y="105675"/>
                  </a:lnTo>
                  <a:lnTo>
                    <a:pt x="449410" y="114935"/>
                  </a:lnTo>
                  <a:lnTo>
                    <a:pt x="446668" y="124195"/>
                  </a:lnTo>
                  <a:lnTo>
                    <a:pt x="443375" y="132911"/>
                  </a:lnTo>
                  <a:lnTo>
                    <a:pt x="439536" y="141082"/>
                  </a:lnTo>
                  <a:lnTo>
                    <a:pt x="434598" y="149252"/>
                  </a:lnTo>
                  <a:lnTo>
                    <a:pt x="429661" y="156879"/>
                  </a:lnTo>
                  <a:lnTo>
                    <a:pt x="423076" y="163414"/>
                  </a:lnTo>
                  <a:lnTo>
                    <a:pt x="416492" y="169950"/>
                  </a:lnTo>
                  <a:lnTo>
                    <a:pt x="409360" y="175398"/>
                  </a:lnTo>
                  <a:lnTo>
                    <a:pt x="401131" y="179756"/>
                  </a:lnTo>
                  <a:lnTo>
                    <a:pt x="393451" y="183569"/>
                  </a:lnTo>
                  <a:lnTo>
                    <a:pt x="384124" y="187382"/>
                  </a:lnTo>
                  <a:lnTo>
                    <a:pt x="375345" y="189560"/>
                  </a:lnTo>
                  <a:lnTo>
                    <a:pt x="366020" y="191196"/>
                  </a:lnTo>
                  <a:lnTo>
                    <a:pt x="356145" y="191739"/>
                  </a:lnTo>
                  <a:lnTo>
                    <a:pt x="0" y="19173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任意多边形 10"/>
            <p:cNvSpPr/>
            <p:nvPr/>
          </p:nvSpPr>
          <p:spPr>
            <a:xfrm>
              <a:off x="6135688" y="4847121"/>
              <a:ext cx="451178" cy="190567"/>
            </a:xfrm>
            <a:custGeom>
              <a:avLst/>
              <a:gdLst>
                <a:gd name="connsiteX0" fmla="*/ 0 w 451056"/>
                <a:gd name="connsiteY0" fmla="*/ 0 h 191739"/>
                <a:gd name="connsiteX1" fmla="*/ 356145 w 451056"/>
                <a:gd name="connsiteY1" fmla="*/ 0 h 191739"/>
                <a:gd name="connsiteX2" fmla="*/ 366020 w 451056"/>
                <a:gd name="connsiteY2" fmla="*/ 547 h 191739"/>
                <a:gd name="connsiteX3" fmla="*/ 375345 w 451056"/>
                <a:gd name="connsiteY3" fmla="*/ 1639 h 191739"/>
                <a:gd name="connsiteX4" fmla="*/ 384124 w 451056"/>
                <a:gd name="connsiteY4" fmla="*/ 4371 h 191739"/>
                <a:gd name="connsiteX5" fmla="*/ 393451 w 451056"/>
                <a:gd name="connsiteY5" fmla="*/ 7102 h 191739"/>
                <a:gd name="connsiteX6" fmla="*/ 401131 w 451056"/>
                <a:gd name="connsiteY6" fmla="*/ 10925 h 191739"/>
                <a:gd name="connsiteX7" fmla="*/ 409360 w 451056"/>
                <a:gd name="connsiteY7" fmla="*/ 16388 h 191739"/>
                <a:gd name="connsiteX8" fmla="*/ 416492 w 451056"/>
                <a:gd name="connsiteY8" fmla="*/ 21851 h 191739"/>
                <a:gd name="connsiteX9" fmla="*/ 423076 w 451056"/>
                <a:gd name="connsiteY9" fmla="*/ 27861 h 191739"/>
                <a:gd name="connsiteX10" fmla="*/ 429661 w 451056"/>
                <a:gd name="connsiteY10" fmla="*/ 34961 h 191739"/>
                <a:gd name="connsiteX11" fmla="*/ 434598 w 451056"/>
                <a:gd name="connsiteY11" fmla="*/ 42063 h 191739"/>
                <a:gd name="connsiteX12" fmla="*/ 439536 w 451056"/>
                <a:gd name="connsiteY12" fmla="*/ 49710 h 191739"/>
                <a:gd name="connsiteX13" fmla="*/ 443375 w 451056"/>
                <a:gd name="connsiteY13" fmla="*/ 58451 h 191739"/>
                <a:gd name="connsiteX14" fmla="*/ 446668 w 451056"/>
                <a:gd name="connsiteY14" fmla="*/ 67190 h 191739"/>
                <a:gd name="connsiteX15" fmla="*/ 449410 w 451056"/>
                <a:gd name="connsiteY15" fmla="*/ 76478 h 191739"/>
                <a:gd name="connsiteX16" fmla="*/ 450507 w 451056"/>
                <a:gd name="connsiteY16" fmla="*/ 85764 h 191739"/>
                <a:gd name="connsiteX17" fmla="*/ 451056 w 451056"/>
                <a:gd name="connsiteY17" fmla="*/ 96143 h 191739"/>
                <a:gd name="connsiteX18" fmla="*/ 450507 w 451056"/>
                <a:gd name="connsiteY18" fmla="*/ 105429 h 191739"/>
                <a:gd name="connsiteX19" fmla="*/ 449410 w 451056"/>
                <a:gd name="connsiteY19" fmla="*/ 115262 h 191739"/>
                <a:gd name="connsiteX20" fmla="*/ 446668 w 451056"/>
                <a:gd name="connsiteY20" fmla="*/ 124549 h 191739"/>
                <a:gd name="connsiteX21" fmla="*/ 443375 w 451056"/>
                <a:gd name="connsiteY21" fmla="*/ 133290 h 191739"/>
                <a:gd name="connsiteX22" fmla="*/ 439536 w 451056"/>
                <a:gd name="connsiteY22" fmla="*/ 142029 h 191739"/>
                <a:gd name="connsiteX23" fmla="*/ 434598 w 451056"/>
                <a:gd name="connsiteY23" fmla="*/ 149676 h 191739"/>
                <a:gd name="connsiteX24" fmla="*/ 429661 w 451056"/>
                <a:gd name="connsiteY24" fmla="*/ 157325 h 191739"/>
                <a:gd name="connsiteX25" fmla="*/ 423076 w 451056"/>
                <a:gd name="connsiteY25" fmla="*/ 163880 h 191739"/>
                <a:gd name="connsiteX26" fmla="*/ 416492 w 451056"/>
                <a:gd name="connsiteY26" fmla="*/ 169888 h 191739"/>
                <a:gd name="connsiteX27" fmla="*/ 409360 w 451056"/>
                <a:gd name="connsiteY27" fmla="*/ 175898 h 191739"/>
                <a:gd name="connsiteX28" fmla="*/ 401131 w 451056"/>
                <a:gd name="connsiteY28" fmla="*/ 180268 h 191739"/>
                <a:gd name="connsiteX29" fmla="*/ 393451 w 451056"/>
                <a:gd name="connsiteY29" fmla="*/ 184639 h 191739"/>
                <a:gd name="connsiteX30" fmla="*/ 384124 w 451056"/>
                <a:gd name="connsiteY30" fmla="*/ 187368 h 191739"/>
                <a:gd name="connsiteX31" fmla="*/ 375345 w 451056"/>
                <a:gd name="connsiteY31" fmla="*/ 190100 h 191739"/>
                <a:gd name="connsiteX32" fmla="*/ 366020 w 451056"/>
                <a:gd name="connsiteY32" fmla="*/ 191194 h 191739"/>
                <a:gd name="connsiteX33" fmla="*/ 356145 w 451056"/>
                <a:gd name="connsiteY33" fmla="*/ 191739 h 191739"/>
                <a:gd name="connsiteX34" fmla="*/ 0 w 451056"/>
                <a:gd name="connsiteY34" fmla="*/ 191739 h 191739"/>
                <a:gd name="connsiteX35" fmla="*/ 0 w 451056"/>
                <a:gd name="connsiteY35" fmla="*/ 0 h 19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1056" h="191739">
                  <a:moveTo>
                    <a:pt x="0" y="0"/>
                  </a:moveTo>
                  <a:lnTo>
                    <a:pt x="356145" y="0"/>
                  </a:lnTo>
                  <a:lnTo>
                    <a:pt x="366020" y="547"/>
                  </a:lnTo>
                  <a:lnTo>
                    <a:pt x="375345" y="1639"/>
                  </a:lnTo>
                  <a:lnTo>
                    <a:pt x="384124" y="4371"/>
                  </a:lnTo>
                  <a:lnTo>
                    <a:pt x="393451" y="7102"/>
                  </a:lnTo>
                  <a:lnTo>
                    <a:pt x="401131" y="10925"/>
                  </a:lnTo>
                  <a:lnTo>
                    <a:pt x="409360" y="16388"/>
                  </a:lnTo>
                  <a:lnTo>
                    <a:pt x="416492" y="21851"/>
                  </a:lnTo>
                  <a:lnTo>
                    <a:pt x="423076" y="27861"/>
                  </a:lnTo>
                  <a:lnTo>
                    <a:pt x="429661" y="34961"/>
                  </a:lnTo>
                  <a:lnTo>
                    <a:pt x="434598" y="42063"/>
                  </a:lnTo>
                  <a:lnTo>
                    <a:pt x="439536" y="49710"/>
                  </a:lnTo>
                  <a:lnTo>
                    <a:pt x="443375" y="58451"/>
                  </a:lnTo>
                  <a:lnTo>
                    <a:pt x="446668" y="67190"/>
                  </a:lnTo>
                  <a:lnTo>
                    <a:pt x="449410" y="76478"/>
                  </a:lnTo>
                  <a:lnTo>
                    <a:pt x="450507" y="85764"/>
                  </a:lnTo>
                  <a:lnTo>
                    <a:pt x="451056" y="96143"/>
                  </a:lnTo>
                  <a:lnTo>
                    <a:pt x="450507" y="105429"/>
                  </a:lnTo>
                  <a:lnTo>
                    <a:pt x="449410" y="115262"/>
                  </a:lnTo>
                  <a:lnTo>
                    <a:pt x="446668" y="124549"/>
                  </a:lnTo>
                  <a:lnTo>
                    <a:pt x="443375" y="133290"/>
                  </a:lnTo>
                  <a:lnTo>
                    <a:pt x="439536" y="142029"/>
                  </a:lnTo>
                  <a:lnTo>
                    <a:pt x="434598" y="149676"/>
                  </a:lnTo>
                  <a:lnTo>
                    <a:pt x="429661" y="157325"/>
                  </a:lnTo>
                  <a:lnTo>
                    <a:pt x="423076" y="163880"/>
                  </a:lnTo>
                  <a:lnTo>
                    <a:pt x="416492" y="169888"/>
                  </a:lnTo>
                  <a:lnTo>
                    <a:pt x="409360" y="175898"/>
                  </a:lnTo>
                  <a:lnTo>
                    <a:pt x="401131" y="180268"/>
                  </a:lnTo>
                  <a:lnTo>
                    <a:pt x="393451" y="184639"/>
                  </a:lnTo>
                  <a:lnTo>
                    <a:pt x="384124" y="187368"/>
                  </a:lnTo>
                  <a:lnTo>
                    <a:pt x="375345" y="190100"/>
                  </a:lnTo>
                  <a:lnTo>
                    <a:pt x="366020" y="191194"/>
                  </a:lnTo>
                  <a:lnTo>
                    <a:pt x="356145" y="191739"/>
                  </a:lnTo>
                  <a:lnTo>
                    <a:pt x="0" y="19173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任意多边形 7"/>
            <p:cNvSpPr/>
            <p:nvPr/>
          </p:nvSpPr>
          <p:spPr>
            <a:xfrm>
              <a:off x="6135688" y="5120267"/>
              <a:ext cx="300256" cy="247737"/>
            </a:xfrm>
            <a:custGeom>
              <a:avLst/>
              <a:gdLst>
                <a:gd name="connsiteX0" fmla="*/ 0 w 300270"/>
                <a:gd name="connsiteY0" fmla="*/ 0 h 247594"/>
                <a:gd name="connsiteX1" fmla="*/ 300270 w 300270"/>
                <a:gd name="connsiteY1" fmla="*/ 0 h 247594"/>
                <a:gd name="connsiteX2" fmla="*/ 300270 w 300270"/>
                <a:gd name="connsiteY2" fmla="*/ 13091 h 247594"/>
                <a:gd name="connsiteX3" fmla="*/ 298626 w 300270"/>
                <a:gd name="connsiteY3" fmla="*/ 26181 h 247594"/>
                <a:gd name="connsiteX4" fmla="*/ 296434 w 300270"/>
                <a:gd name="connsiteY4" fmla="*/ 38180 h 247594"/>
                <a:gd name="connsiteX5" fmla="*/ 293695 w 300270"/>
                <a:gd name="connsiteY5" fmla="*/ 50726 h 247594"/>
                <a:gd name="connsiteX6" fmla="*/ 289860 w 300270"/>
                <a:gd name="connsiteY6" fmla="*/ 62179 h 247594"/>
                <a:gd name="connsiteX7" fmla="*/ 285477 w 300270"/>
                <a:gd name="connsiteY7" fmla="*/ 74178 h 247594"/>
                <a:gd name="connsiteX8" fmla="*/ 279999 w 300270"/>
                <a:gd name="connsiteY8" fmla="*/ 86178 h 247594"/>
                <a:gd name="connsiteX9" fmla="*/ 273971 w 300270"/>
                <a:gd name="connsiteY9" fmla="*/ 97086 h 247594"/>
                <a:gd name="connsiteX10" fmla="*/ 267397 w 300270"/>
                <a:gd name="connsiteY10" fmla="*/ 108540 h 247594"/>
                <a:gd name="connsiteX11" fmla="*/ 259180 w 300270"/>
                <a:gd name="connsiteY11" fmla="*/ 118905 h 247594"/>
                <a:gd name="connsiteX12" fmla="*/ 251508 w 300270"/>
                <a:gd name="connsiteY12" fmla="*/ 129268 h 247594"/>
                <a:gd name="connsiteX13" fmla="*/ 242195 w 300270"/>
                <a:gd name="connsiteY13" fmla="*/ 139085 h 247594"/>
                <a:gd name="connsiteX14" fmla="*/ 232881 w 300270"/>
                <a:gd name="connsiteY14" fmla="*/ 149448 h 247594"/>
                <a:gd name="connsiteX15" fmla="*/ 222471 w 300270"/>
                <a:gd name="connsiteY15" fmla="*/ 158721 h 247594"/>
                <a:gd name="connsiteX16" fmla="*/ 212061 w 300270"/>
                <a:gd name="connsiteY16" fmla="*/ 167993 h 247594"/>
                <a:gd name="connsiteX17" fmla="*/ 200556 w 300270"/>
                <a:gd name="connsiteY17" fmla="*/ 176173 h 247594"/>
                <a:gd name="connsiteX18" fmla="*/ 189050 w 300270"/>
                <a:gd name="connsiteY18" fmla="*/ 184355 h 247594"/>
                <a:gd name="connsiteX19" fmla="*/ 176449 w 300270"/>
                <a:gd name="connsiteY19" fmla="*/ 192537 h 247594"/>
                <a:gd name="connsiteX20" fmla="*/ 163848 w 300270"/>
                <a:gd name="connsiteY20" fmla="*/ 199627 h 247594"/>
                <a:gd name="connsiteX21" fmla="*/ 150152 w 300270"/>
                <a:gd name="connsiteY21" fmla="*/ 206719 h 247594"/>
                <a:gd name="connsiteX22" fmla="*/ 135906 w 300270"/>
                <a:gd name="connsiteY22" fmla="*/ 213263 h 247594"/>
                <a:gd name="connsiteX23" fmla="*/ 121662 w 300270"/>
                <a:gd name="connsiteY23" fmla="*/ 219263 h 247594"/>
                <a:gd name="connsiteX24" fmla="*/ 107418 w 300270"/>
                <a:gd name="connsiteY24" fmla="*/ 224172 h 247594"/>
                <a:gd name="connsiteX25" fmla="*/ 92077 w 300270"/>
                <a:gd name="connsiteY25" fmla="*/ 229626 h 247594"/>
                <a:gd name="connsiteX26" fmla="*/ 76189 w 300270"/>
                <a:gd name="connsiteY26" fmla="*/ 233989 h 247594"/>
                <a:gd name="connsiteX27" fmla="*/ 60299 w 300270"/>
                <a:gd name="connsiteY27" fmla="*/ 237808 h 247594"/>
                <a:gd name="connsiteX28" fmla="*/ 44410 w 300270"/>
                <a:gd name="connsiteY28" fmla="*/ 241081 h 247594"/>
                <a:gd name="connsiteX29" fmla="*/ 27975 w 300270"/>
                <a:gd name="connsiteY29" fmla="*/ 243807 h 247594"/>
                <a:gd name="connsiteX30" fmla="*/ 10990 w 300270"/>
                <a:gd name="connsiteY30" fmla="*/ 246535 h 247594"/>
                <a:gd name="connsiteX31" fmla="*/ 0 w 300270"/>
                <a:gd name="connsiteY31" fmla="*/ 247594 h 247594"/>
                <a:gd name="connsiteX32" fmla="*/ 0 w 300270"/>
                <a:gd name="connsiteY32" fmla="*/ 0 h 24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0270" h="247594">
                  <a:moveTo>
                    <a:pt x="0" y="0"/>
                  </a:moveTo>
                  <a:lnTo>
                    <a:pt x="300270" y="0"/>
                  </a:lnTo>
                  <a:lnTo>
                    <a:pt x="300270" y="13091"/>
                  </a:lnTo>
                  <a:lnTo>
                    <a:pt x="298626" y="26181"/>
                  </a:lnTo>
                  <a:lnTo>
                    <a:pt x="296434" y="38180"/>
                  </a:lnTo>
                  <a:lnTo>
                    <a:pt x="293695" y="50726"/>
                  </a:lnTo>
                  <a:lnTo>
                    <a:pt x="289860" y="62179"/>
                  </a:lnTo>
                  <a:lnTo>
                    <a:pt x="285477" y="74178"/>
                  </a:lnTo>
                  <a:lnTo>
                    <a:pt x="279999" y="86178"/>
                  </a:lnTo>
                  <a:lnTo>
                    <a:pt x="273971" y="97086"/>
                  </a:lnTo>
                  <a:lnTo>
                    <a:pt x="267397" y="108540"/>
                  </a:lnTo>
                  <a:lnTo>
                    <a:pt x="259180" y="118905"/>
                  </a:lnTo>
                  <a:lnTo>
                    <a:pt x="251508" y="129268"/>
                  </a:lnTo>
                  <a:lnTo>
                    <a:pt x="242195" y="139085"/>
                  </a:lnTo>
                  <a:lnTo>
                    <a:pt x="232881" y="149448"/>
                  </a:lnTo>
                  <a:lnTo>
                    <a:pt x="222471" y="158721"/>
                  </a:lnTo>
                  <a:lnTo>
                    <a:pt x="212061" y="167993"/>
                  </a:lnTo>
                  <a:lnTo>
                    <a:pt x="200556" y="176173"/>
                  </a:lnTo>
                  <a:lnTo>
                    <a:pt x="189050" y="184355"/>
                  </a:lnTo>
                  <a:lnTo>
                    <a:pt x="176449" y="192537"/>
                  </a:lnTo>
                  <a:lnTo>
                    <a:pt x="163848" y="199627"/>
                  </a:lnTo>
                  <a:lnTo>
                    <a:pt x="150152" y="206719"/>
                  </a:lnTo>
                  <a:lnTo>
                    <a:pt x="135906" y="213263"/>
                  </a:lnTo>
                  <a:lnTo>
                    <a:pt x="121662" y="219263"/>
                  </a:lnTo>
                  <a:lnTo>
                    <a:pt x="107418" y="224172"/>
                  </a:lnTo>
                  <a:lnTo>
                    <a:pt x="92077" y="229626"/>
                  </a:lnTo>
                  <a:lnTo>
                    <a:pt x="76189" y="233989"/>
                  </a:lnTo>
                  <a:lnTo>
                    <a:pt x="60299" y="237808"/>
                  </a:lnTo>
                  <a:lnTo>
                    <a:pt x="44410" y="241081"/>
                  </a:lnTo>
                  <a:lnTo>
                    <a:pt x="27975" y="243807"/>
                  </a:lnTo>
                  <a:lnTo>
                    <a:pt x="10990" y="246535"/>
                  </a:lnTo>
                  <a:lnTo>
                    <a:pt x="0" y="2475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 name="矩形 2"/>
          <p:cNvSpPr/>
          <p:nvPr/>
        </p:nvSpPr>
        <p:spPr>
          <a:xfrm>
            <a:off x="3816150" y="1046149"/>
            <a:ext cx="1617852" cy="323184"/>
          </a:xfrm>
          <a:prstGeom prst="rect">
            <a:avLst/>
          </a:prstGeom>
        </p:spPr>
        <p:txBody>
          <a:bodyPr wrap="none" lIns="91458" tIns="45729" rIns="91458" bIns="45729">
            <a:spAutoFit/>
          </a:bodyPr>
          <a:lstStyle/>
          <a:p>
            <a:r>
              <a:rPr lang="en-US" altLang="zh-CN" b="1" dirty="0">
                <a:solidFill>
                  <a:srgbClr val="C00000"/>
                </a:solidFill>
              </a:rPr>
              <a:t>Course Description</a:t>
            </a:r>
            <a:endParaRPr lang="en-US" altLang="zh-CN" dirty="0">
              <a:solidFill>
                <a:srgbClr val="C00000"/>
              </a:solidFill>
            </a:endParaRPr>
          </a:p>
        </p:txBody>
      </p:sp>
      <p:sp>
        <p:nvSpPr>
          <p:cNvPr id="60" name="矩形 59"/>
          <p:cNvSpPr/>
          <p:nvPr/>
        </p:nvSpPr>
        <p:spPr>
          <a:xfrm>
            <a:off x="6185699" y="2361079"/>
            <a:ext cx="2350923" cy="277085"/>
          </a:xfrm>
          <a:prstGeom prst="rect">
            <a:avLst/>
          </a:prstGeom>
        </p:spPr>
        <p:txBody>
          <a:bodyPr wrap="none" lIns="91458" tIns="45729" rIns="91458" bIns="45729">
            <a:spAutoFit/>
          </a:bodyPr>
          <a:lstStyle/>
          <a:p>
            <a:r>
              <a:rPr lang="en-US" altLang="zh-CN" sz="1200" b="1" dirty="0"/>
              <a:t>Hospitality Market Strategy in China</a:t>
            </a:r>
            <a:endParaRPr lang="en-US" altLang="zh-CN" sz="1200" dirty="0"/>
          </a:p>
        </p:txBody>
      </p:sp>
      <p:sp>
        <p:nvSpPr>
          <p:cNvPr id="5" name="矩形 4"/>
          <p:cNvSpPr/>
          <p:nvPr/>
        </p:nvSpPr>
        <p:spPr>
          <a:xfrm>
            <a:off x="6126131" y="3159437"/>
            <a:ext cx="1692424" cy="277085"/>
          </a:xfrm>
          <a:prstGeom prst="rect">
            <a:avLst/>
          </a:prstGeom>
        </p:spPr>
        <p:txBody>
          <a:bodyPr wrap="none" lIns="91458" tIns="45729" rIns="91458" bIns="45729">
            <a:spAutoFit/>
          </a:bodyPr>
          <a:lstStyle/>
          <a:p>
            <a:r>
              <a:rPr lang="en-US" altLang="zh-CN" sz="1200" b="1" dirty="0"/>
              <a:t>Chinese Tourism Industry</a:t>
            </a:r>
          </a:p>
        </p:txBody>
      </p:sp>
      <p:sp>
        <p:nvSpPr>
          <p:cNvPr id="6" name="矩形 5"/>
          <p:cNvSpPr/>
          <p:nvPr/>
        </p:nvSpPr>
        <p:spPr>
          <a:xfrm>
            <a:off x="952602" y="2212361"/>
            <a:ext cx="1448340" cy="277085"/>
          </a:xfrm>
          <a:prstGeom prst="rect">
            <a:avLst/>
          </a:prstGeom>
        </p:spPr>
        <p:txBody>
          <a:bodyPr wrap="none" lIns="91458" tIns="45729" rIns="91458" bIns="45729">
            <a:spAutoFit/>
          </a:bodyPr>
          <a:lstStyle/>
          <a:p>
            <a:r>
              <a:rPr lang="en-US" altLang="zh-CN" sz="1200" b="1" dirty="0"/>
              <a:t>Communication Skill </a:t>
            </a:r>
          </a:p>
        </p:txBody>
      </p:sp>
      <p:sp>
        <p:nvSpPr>
          <p:cNvPr id="7" name="矩形 6"/>
          <p:cNvSpPr/>
          <p:nvPr/>
        </p:nvSpPr>
        <p:spPr>
          <a:xfrm>
            <a:off x="1266974" y="2786795"/>
            <a:ext cx="1130121" cy="277085"/>
          </a:xfrm>
          <a:prstGeom prst="rect">
            <a:avLst/>
          </a:prstGeom>
        </p:spPr>
        <p:txBody>
          <a:bodyPr wrap="none" lIns="91458" tIns="45729" rIns="91458" bIns="45729">
            <a:spAutoFit/>
          </a:bodyPr>
          <a:lstStyle/>
          <a:p>
            <a:r>
              <a:rPr lang="en-US" altLang="zh-CN" sz="1200" b="1" dirty="0"/>
              <a:t>Asian Economic</a:t>
            </a:r>
          </a:p>
        </p:txBody>
      </p:sp>
      <p:sp>
        <p:nvSpPr>
          <p:cNvPr id="10" name="矩形 9"/>
          <p:cNvSpPr/>
          <p:nvPr/>
        </p:nvSpPr>
        <p:spPr>
          <a:xfrm>
            <a:off x="5739837" y="1533808"/>
            <a:ext cx="3098571" cy="461808"/>
          </a:xfrm>
          <a:prstGeom prst="rect">
            <a:avLst/>
          </a:prstGeom>
        </p:spPr>
        <p:txBody>
          <a:bodyPr wrap="square" lIns="91458" tIns="45729" rIns="91458" bIns="45729">
            <a:spAutoFit/>
          </a:bodyPr>
          <a:lstStyle/>
          <a:p>
            <a:r>
              <a:rPr lang="en-US" altLang="zh-CN" sz="1200" b="1" dirty="0"/>
              <a:t>Tourism Management-Principles and Practices of Tourism in China </a:t>
            </a:r>
          </a:p>
        </p:txBody>
      </p:sp>
      <p:sp>
        <p:nvSpPr>
          <p:cNvPr id="12" name="矩形 11"/>
          <p:cNvSpPr/>
          <p:nvPr/>
        </p:nvSpPr>
        <p:spPr>
          <a:xfrm>
            <a:off x="6060936" y="3893921"/>
            <a:ext cx="2138777" cy="277085"/>
          </a:xfrm>
          <a:prstGeom prst="rect">
            <a:avLst/>
          </a:prstGeom>
        </p:spPr>
        <p:txBody>
          <a:bodyPr wrap="none" lIns="91458" tIns="45729" rIns="91458" bIns="45729">
            <a:spAutoFit/>
          </a:bodyPr>
          <a:lstStyle/>
          <a:p>
            <a:r>
              <a:rPr lang="en-US" altLang="zh-CN" sz="1200" b="1" dirty="0"/>
              <a:t>Hospitality Management Studies</a:t>
            </a:r>
          </a:p>
        </p:txBody>
      </p:sp>
      <p:sp>
        <p:nvSpPr>
          <p:cNvPr id="13" name="矩形 12"/>
          <p:cNvSpPr/>
          <p:nvPr/>
        </p:nvSpPr>
        <p:spPr>
          <a:xfrm>
            <a:off x="1829533" y="3620285"/>
            <a:ext cx="1142818" cy="277085"/>
          </a:xfrm>
          <a:prstGeom prst="rect">
            <a:avLst/>
          </a:prstGeom>
        </p:spPr>
        <p:txBody>
          <a:bodyPr wrap="none" lIns="91458" tIns="45729" rIns="91458" bIns="45729">
            <a:spAutoFit/>
          </a:bodyPr>
          <a:lstStyle/>
          <a:p>
            <a:r>
              <a:rPr lang="en-US" altLang="zh-CN" sz="1200" b="1" dirty="0"/>
              <a:t>Chinese Culture</a:t>
            </a:r>
          </a:p>
        </p:txBody>
      </p:sp>
      <p:sp>
        <p:nvSpPr>
          <p:cNvPr id="15" name="矩形 14"/>
          <p:cNvSpPr/>
          <p:nvPr/>
        </p:nvSpPr>
        <p:spPr>
          <a:xfrm>
            <a:off x="952601" y="1555363"/>
            <a:ext cx="2291218" cy="277085"/>
          </a:xfrm>
          <a:prstGeom prst="rect">
            <a:avLst/>
          </a:prstGeom>
        </p:spPr>
        <p:txBody>
          <a:bodyPr wrap="none" lIns="91458" tIns="45729" rIns="91458" bIns="45729">
            <a:spAutoFit/>
          </a:bodyPr>
          <a:lstStyle/>
          <a:p>
            <a:r>
              <a:rPr lang="en-US" altLang="zh-CN" sz="1200" b="1" dirty="0"/>
              <a:t>Chinese Language: Beginning Level</a:t>
            </a:r>
          </a:p>
        </p:txBody>
      </p:sp>
      <p:cxnSp>
        <p:nvCxnSpPr>
          <p:cNvPr id="23" name="直接连接符 22"/>
          <p:cNvCxnSpPr/>
          <p:nvPr/>
        </p:nvCxnSpPr>
        <p:spPr>
          <a:xfrm>
            <a:off x="3309167" y="1741231"/>
            <a:ext cx="506984" cy="31680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2624993" y="2350903"/>
            <a:ext cx="1137963" cy="8348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2777420" y="2786796"/>
            <a:ext cx="985536" cy="12706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V="1">
            <a:off x="3050857" y="3220445"/>
            <a:ext cx="864525" cy="50974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V="1">
            <a:off x="5311743" y="1775311"/>
            <a:ext cx="386294" cy="141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5418738" y="2427980"/>
            <a:ext cx="642198" cy="61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5418738" y="2888158"/>
            <a:ext cx="642198" cy="332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5220607" y="3221086"/>
            <a:ext cx="664684" cy="772313"/>
          </a:xfrm>
          <a:prstGeom prst="line">
            <a:avLst/>
          </a:prstGeom>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1116410" y="4509696"/>
            <a:ext cx="7375232" cy="367104"/>
          </a:xfrm>
          <a:prstGeom prst="rect">
            <a:avLst/>
          </a:prstGeom>
        </p:spPr>
        <p:txBody>
          <a:bodyPr wrap="square" lIns="73993" tIns="36997" rIns="73993" bIns="36997">
            <a:spAutoFit/>
          </a:bodyPr>
          <a:lstStyle/>
          <a:p>
            <a:pPr defTabSz="874082"/>
            <a:r>
              <a:rPr lang="en-US" altLang="zh-CN" sz="1900" dirty="0">
                <a:solidFill>
                  <a:srgbClr val="C51729"/>
                </a:solidFill>
                <a:latin typeface="微软雅黑"/>
                <a:ea typeface="微软雅黑 Light"/>
                <a:cs typeface="Lato Light" charset="0"/>
              </a:rPr>
              <a:t> PICKING MAXIMUM 5 COURSES &amp; MINIMUM 3 COURSES</a:t>
            </a:r>
            <a:endParaRPr lang="vi-VN" altLang="zh-CN" sz="1900" dirty="0">
              <a:solidFill>
                <a:srgbClr val="C51729"/>
              </a:solidFill>
              <a:latin typeface="+mj-ea"/>
              <a:ea typeface="微软雅黑 Light"/>
              <a:cs typeface="Lato Light" charset="0"/>
            </a:endParaRPr>
          </a:p>
        </p:txBody>
      </p:sp>
    </p:spTree>
    <p:extLst>
      <p:ext uri="{BB962C8B-B14F-4D97-AF65-F5344CB8AC3E}">
        <p14:creationId xmlns:p14="http://schemas.microsoft.com/office/powerpoint/2010/main" val="3552274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清新配色2">
      <a:dk1>
        <a:sysClr val="windowText" lastClr="000000"/>
      </a:dk1>
      <a:lt1>
        <a:sysClr val="window" lastClr="FFFFFF"/>
      </a:lt1>
      <a:dk2>
        <a:srgbClr val="44546A"/>
      </a:dk2>
      <a:lt2>
        <a:srgbClr val="E7E6E6"/>
      </a:lt2>
      <a:accent1>
        <a:srgbClr val="C51729"/>
      </a:accent1>
      <a:accent2>
        <a:srgbClr val="2E5660"/>
      </a:accent2>
      <a:accent3>
        <a:srgbClr val="613920"/>
      </a:accent3>
      <a:accent4>
        <a:srgbClr val="CAA884"/>
      </a:accent4>
      <a:accent5>
        <a:srgbClr val="EBEBEB"/>
      </a:accent5>
      <a:accent6>
        <a:srgbClr val="70AD47"/>
      </a:accent6>
      <a:hlink>
        <a:srgbClr val="0563C1"/>
      </a:hlink>
      <a:folHlink>
        <a:srgbClr val="954F72"/>
      </a:folHlink>
    </a:clrScheme>
    <a:fontScheme name="常用3">
      <a:majorFont>
        <a:latin typeface="Calibri"/>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1372</Words>
  <Application>Microsoft Office PowerPoint</Application>
  <PresentationFormat>自定义</PresentationFormat>
  <Paragraphs>226</Paragraphs>
  <Slides>24</Slides>
  <Notes>14</Notes>
  <HiddenSlides>0</HiddenSlides>
  <MMClips>1</MMClips>
  <ScaleCrop>false</ScaleCrop>
  <HeadingPairs>
    <vt:vector size="4" baseType="variant">
      <vt:variant>
        <vt:lpstr>主题</vt:lpstr>
      </vt:variant>
      <vt:variant>
        <vt:i4>2</vt:i4>
      </vt:variant>
      <vt:variant>
        <vt:lpstr>幻灯片标题</vt:lpstr>
      </vt:variant>
      <vt:variant>
        <vt:i4>24</vt:i4>
      </vt:variant>
    </vt:vector>
  </HeadingPairs>
  <TitlesOfParts>
    <vt:vector size="26" baseType="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微软用户</cp:lastModifiedBy>
  <cp:revision>121</cp:revision>
  <dcterms:created xsi:type="dcterms:W3CDTF">2018-11-20T08:26:42Z</dcterms:created>
  <dcterms:modified xsi:type="dcterms:W3CDTF">2019-02-15T07:02:22Z</dcterms:modified>
</cp:coreProperties>
</file>